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038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905125"/>
            <a:ext cx="99250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785812"/>
            <a:ext cx="648652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348880"/>
            <a:ext cx="640871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3205406"/>
            <a:ext cx="640871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4038783"/>
            <a:ext cx="640871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15680" y="4767988"/>
            <a:ext cx="640871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15680" y="5439319"/>
            <a:ext cx="640871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557337"/>
            <a:ext cx="594360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4661662"/>
            <a:ext cx="676875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412776"/>
            <a:ext cx="1009650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276872"/>
            <a:ext cx="820891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063951"/>
            <a:ext cx="820891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770006"/>
            <a:ext cx="820891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545509"/>
            <a:ext cx="820891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274714"/>
            <a:ext cx="99371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00056" y="1340768"/>
            <a:ext cx="5184576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2856" y="1196752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81566" y="764704"/>
            <a:ext cx="10704512" cy="5544616"/>
            <a:chOff x="259991" y="1274093"/>
            <a:chExt cx="11655015" cy="61085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9991" y="1274093"/>
              <a:ext cx="11553825" cy="19621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0706" y="2924944"/>
              <a:ext cx="11544300" cy="44577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560496" y="4871774"/>
            <a:ext cx="64807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23992" y="3429000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20688"/>
            <a:ext cx="10890041" cy="6120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264352" y="5096759"/>
            <a:ext cx="194421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55816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1636440"/>
            <a:ext cx="11534775" cy="44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445224"/>
            <a:ext cx="64807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010718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7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081120" cy="61744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2040" y="4736719"/>
            <a:ext cx="871297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0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924944"/>
            <a:ext cx="41624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124744"/>
            <a:ext cx="11049000" cy="5267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84232" y="1340768"/>
            <a:ext cx="3600400" cy="31683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2135470"/>
            <a:ext cx="6953000" cy="1437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3861048"/>
            <a:ext cx="576064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4787023"/>
            <a:ext cx="576064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5875043"/>
            <a:ext cx="576064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97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88640"/>
            <a:ext cx="11525250" cy="5483349"/>
            <a:chOff x="319087" y="0"/>
            <a:chExt cx="11525250" cy="54833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0"/>
              <a:ext cx="5705475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1547964"/>
              <a:ext cx="11496675" cy="1895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9087" y="3645024"/>
              <a:ext cx="11525250" cy="18383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88488" y="4941168"/>
            <a:ext cx="64807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85750"/>
            <a:ext cx="8039100" cy="628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268760"/>
            <a:ext cx="914501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51584" y="2171586"/>
            <a:ext cx="914501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51584" y="3201733"/>
            <a:ext cx="914501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51584" y="4079686"/>
            <a:ext cx="914501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51584" y="4947787"/>
            <a:ext cx="914501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351584" y="5839037"/>
            <a:ext cx="914501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2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60648"/>
            <a:ext cx="567690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7" y="1642122"/>
            <a:ext cx="118205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17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412776"/>
            <a:ext cx="107061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1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1047750"/>
            <a:ext cx="62103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7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395287"/>
            <a:ext cx="4886325" cy="6067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2276872"/>
            <a:ext cx="5544616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648" y="3955201"/>
            <a:ext cx="5544616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27648" y="5733256"/>
            <a:ext cx="5544616" cy="829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19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676400"/>
            <a:ext cx="865822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684512"/>
            <a:ext cx="777686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624312"/>
            <a:ext cx="777686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437112"/>
            <a:ext cx="777686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10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76697"/>
            <a:ext cx="107156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140793"/>
            <a:ext cx="2809875" cy="4600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11424" y="3068960"/>
            <a:ext cx="561662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919860"/>
            <a:ext cx="698477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872360"/>
            <a:ext cx="352839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5647060"/>
            <a:ext cx="496855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63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461962"/>
            <a:ext cx="8953500" cy="5934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1412776"/>
            <a:ext cx="705678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2339876"/>
            <a:ext cx="705678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3063776"/>
            <a:ext cx="705678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3952776"/>
            <a:ext cx="705678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3552" y="4829076"/>
            <a:ext cx="705678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63552" y="5756176"/>
            <a:ext cx="705678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89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843087"/>
            <a:ext cx="106489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81212"/>
            <a:ext cx="1143000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3020102"/>
            <a:ext cx="64807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090612"/>
            <a:ext cx="116395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740209"/>
            <a:ext cx="2952328" cy="205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847528" y="836712"/>
            <a:ext cx="7829550" cy="4854674"/>
            <a:chOff x="1415480" y="1135385"/>
            <a:chExt cx="7829550" cy="4854674"/>
          </a:xfrm>
        </p:grpSpPr>
        <p:grpSp>
          <p:nvGrpSpPr>
            <p:cNvPr id="5" name="组合 4"/>
            <p:cNvGrpSpPr/>
            <p:nvPr/>
          </p:nvGrpSpPr>
          <p:grpSpPr>
            <a:xfrm>
              <a:off x="1415480" y="3068960"/>
              <a:ext cx="7829550" cy="2921099"/>
              <a:chOff x="1487488" y="260648"/>
              <a:chExt cx="7829550" cy="292109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87488" y="260648"/>
                <a:ext cx="4171950" cy="8763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87488" y="1268760"/>
                <a:ext cx="7829550" cy="8953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94092" y="2295922"/>
                <a:ext cx="6210300" cy="8858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15480" y="1135385"/>
              <a:ext cx="6858000" cy="19335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4346424" y="2795117"/>
            <a:ext cx="11015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346424" y="3778965"/>
            <a:ext cx="11015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923001" y="3778965"/>
            <a:ext cx="110150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214524" y="4820687"/>
            <a:ext cx="2177619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014412"/>
            <a:ext cx="822960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67615" y="1173602"/>
            <a:ext cx="201622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34237" y="2157450"/>
            <a:ext cx="201622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37202" y="3143582"/>
            <a:ext cx="127076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37202" y="4069557"/>
            <a:ext cx="127076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764704"/>
            <a:ext cx="10885841" cy="55446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3645024"/>
            <a:ext cx="64807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5470" y="1124744"/>
            <a:ext cx="11111129" cy="5616623"/>
            <a:chOff x="385470" y="1124744"/>
            <a:chExt cx="11420767" cy="58761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1124744"/>
              <a:ext cx="11420475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08168" y="1628800"/>
              <a:ext cx="4032448" cy="279938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470" y="3429000"/>
              <a:ext cx="10915650" cy="3571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2025-12-18T06:37:39Z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