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2687" y="2400300"/>
            <a:ext cx="7286625" cy="205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447800"/>
            <a:ext cx="1118235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888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5440" y="260648"/>
            <a:ext cx="10267950" cy="6451854"/>
            <a:chOff x="1055440" y="260648"/>
            <a:chExt cx="10267950" cy="64518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55440" y="260648"/>
              <a:ext cx="10267950" cy="5600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5779052"/>
              <a:ext cx="5886450" cy="9334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219310" y="1340768"/>
            <a:ext cx="991725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19310" y="2347766"/>
            <a:ext cx="991725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19310" y="3320039"/>
            <a:ext cx="991725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19310" y="4234439"/>
            <a:ext cx="991725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219310" y="5287735"/>
            <a:ext cx="991725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219310" y="6021288"/>
            <a:ext cx="991725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907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692696"/>
            <a:ext cx="10657184" cy="6076871"/>
            <a:chOff x="335360" y="1196752"/>
            <a:chExt cx="11649075" cy="65775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5360" y="1196752"/>
              <a:ext cx="11649075" cy="3790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9416" y="4869160"/>
              <a:ext cx="10972800" cy="2905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7638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3462" y="752475"/>
            <a:ext cx="101250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538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03018" y="556280"/>
            <a:ext cx="11258550" cy="5905498"/>
            <a:chOff x="903018" y="556280"/>
            <a:chExt cx="11258550" cy="59054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03018" y="556280"/>
              <a:ext cx="11258550" cy="3914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0154" y="4490103"/>
              <a:ext cx="11077575" cy="19716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340009" y="3605771"/>
            <a:ext cx="73798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986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340768"/>
            <a:ext cx="111633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77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40768"/>
            <a:ext cx="11182350" cy="4486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264219"/>
            <a:ext cx="10847759" cy="2562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382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423784" y="5732645"/>
            <a:ext cx="71448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123950"/>
            <a:ext cx="8382000" cy="4610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063552" y="2060848"/>
            <a:ext cx="8568952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063552" y="2975248"/>
            <a:ext cx="8568952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063552" y="3889648"/>
            <a:ext cx="8568952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063552" y="4931369"/>
            <a:ext cx="8568952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554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  <p:bldP spid="5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07369" y="32761"/>
            <a:ext cx="6840760" cy="2244112"/>
            <a:chOff x="407368" y="32760"/>
            <a:chExt cx="7038975" cy="227037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7488" y="32760"/>
              <a:ext cx="5267325" cy="12954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1341112"/>
              <a:ext cx="7038975" cy="962025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9" y="2132856"/>
            <a:ext cx="10899006" cy="455695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>
          <a:xfrm>
            <a:off x="9966523" y="4149080"/>
            <a:ext cx="73798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181225"/>
            <a:ext cx="11563350" cy="2495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207568" y="3812190"/>
            <a:ext cx="158417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62100"/>
            <a:ext cx="11601450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86396" y="4557978"/>
            <a:ext cx="73798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260648"/>
            <a:ext cx="5905500" cy="1009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87" y="1484784"/>
            <a:ext cx="11630025" cy="46767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10488488" y="5525932"/>
            <a:ext cx="73798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775520" y="304800"/>
            <a:ext cx="8849866" cy="6339458"/>
            <a:chOff x="1775520" y="304800"/>
            <a:chExt cx="8849866" cy="633945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75520" y="304800"/>
              <a:ext cx="8505825" cy="31242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9536" y="3501008"/>
              <a:ext cx="8705850" cy="3143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07368" y="1124744"/>
            <a:ext cx="11377264" cy="5544616"/>
            <a:chOff x="335360" y="1196752"/>
            <a:chExt cx="11706225" cy="57912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5360" y="1196752"/>
              <a:ext cx="11706225" cy="48006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5997352"/>
              <a:ext cx="3886200" cy="99060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3431704" y="5808532"/>
            <a:ext cx="73798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423784" y="5732645"/>
            <a:ext cx="71448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7" y="1395412"/>
            <a:ext cx="827722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2025-12-18T07:39:24Z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