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72" y="2204864"/>
            <a:ext cx="11421455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96752"/>
            <a:ext cx="115824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662074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6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980728"/>
            <a:ext cx="11001375" cy="5650160"/>
            <a:chOff x="767408" y="908720"/>
            <a:chExt cx="11001375" cy="56501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908720"/>
              <a:ext cx="11001375" cy="482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949280"/>
              <a:ext cx="2533650" cy="609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2708920"/>
            <a:ext cx="5472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429000"/>
            <a:ext cx="5472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088757"/>
            <a:ext cx="5472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886921"/>
            <a:ext cx="8496944" cy="9229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975430"/>
            <a:ext cx="5472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1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94515"/>
            <a:ext cx="7734250" cy="64689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863384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1546290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2204864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2854229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4" y="3479262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91544" y="4162168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91544" y="4775626"/>
            <a:ext cx="7056784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91544" y="5435383"/>
            <a:ext cx="7920880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991544" y="6129864"/>
            <a:ext cx="7920880" cy="5334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4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09537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3717032"/>
            <a:ext cx="4755325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052736"/>
            <a:ext cx="1120140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077072"/>
            <a:ext cx="59766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060920"/>
            <a:ext cx="59766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963746"/>
            <a:ext cx="103691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228600"/>
            <a:ext cx="11191875" cy="640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700808"/>
            <a:ext cx="10903843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573016"/>
            <a:ext cx="25202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50712" y="3573016"/>
            <a:ext cx="40734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568439"/>
            <a:ext cx="59046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566314"/>
            <a:ext cx="5904656" cy="1207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74968"/>
            <a:ext cx="10865098" cy="550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2912" y="1196752"/>
            <a:ext cx="11306175" cy="4880173"/>
            <a:chOff x="442912" y="1196752"/>
            <a:chExt cx="11306175" cy="48801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196752"/>
              <a:ext cx="1130617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229200"/>
              <a:ext cx="10296525" cy="847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3296559"/>
            <a:ext cx="18002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65135" y="4291981"/>
            <a:ext cx="18002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1966912"/>
            <a:ext cx="42862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47528" y="692696"/>
            <a:ext cx="8840341" cy="5093741"/>
            <a:chOff x="1847528" y="455334"/>
            <a:chExt cx="8840341" cy="50937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455334"/>
              <a:ext cx="6543675" cy="2924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3453575"/>
              <a:ext cx="8696325" cy="20955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017743" y="2996952"/>
            <a:ext cx="88307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17743" y="3760881"/>
            <a:ext cx="88307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17743" y="4443787"/>
            <a:ext cx="88307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17743" y="5126693"/>
            <a:ext cx="88307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