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9875" y="3057525"/>
            <a:ext cx="657225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2845" y="1480820"/>
            <a:ext cx="9709150" cy="104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650" y="2651760"/>
            <a:ext cx="8115300" cy="2101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02425" y="3227070"/>
            <a:ext cx="2148840" cy="850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54315" y="4215765"/>
            <a:ext cx="1631315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3650" y="660400"/>
            <a:ext cx="9664700" cy="518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2300" y="5848350"/>
            <a:ext cx="6381750" cy="698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4050" y="6003925"/>
            <a:ext cx="1155700" cy="387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69745" y="3515360"/>
            <a:ext cx="6917055" cy="2333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69745" y="5848985"/>
            <a:ext cx="7845425" cy="748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768350"/>
            <a:ext cx="9766300" cy="532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4985" y="3051175"/>
            <a:ext cx="7891145" cy="1992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93545" y="5175885"/>
            <a:ext cx="4754245" cy="1034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696595"/>
            <a:ext cx="9747250" cy="601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46885" y="3563620"/>
            <a:ext cx="7601585" cy="2092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24965" y="5761990"/>
            <a:ext cx="5789930" cy="948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9505" y="1416685"/>
            <a:ext cx="9709150" cy="105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9730" y="2571115"/>
            <a:ext cx="9105900" cy="27813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942975"/>
            <a:ext cx="923290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9550" y="942975"/>
            <a:ext cx="6323330" cy="2486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79550" y="3429000"/>
            <a:ext cx="3992245" cy="1240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79550" y="4669155"/>
            <a:ext cx="9377045" cy="1315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9510" y="715645"/>
            <a:ext cx="9766300" cy="574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5490" y="4863465"/>
            <a:ext cx="542925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8605" y="1539875"/>
            <a:ext cx="6464300" cy="339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8605" y="1539875"/>
            <a:ext cx="6163310" cy="127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86865" y="2809875"/>
            <a:ext cx="6261100" cy="2213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4600" y="1885950"/>
            <a:ext cx="9702800" cy="30861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2875" y="888365"/>
            <a:ext cx="4749800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500" y="2261235"/>
            <a:ext cx="9271000" cy="3568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2875" y="888365"/>
            <a:ext cx="3474085" cy="546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1350" y="2200275"/>
            <a:ext cx="3740150" cy="2990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49375" y="1481455"/>
            <a:ext cx="4745990" cy="1215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9375" y="2834640"/>
            <a:ext cx="5499100" cy="1117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9375" y="4158615"/>
            <a:ext cx="5642610" cy="851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12875" y="5191125"/>
            <a:ext cx="8124825" cy="635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1003935"/>
            <a:ext cx="5575300" cy="38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1619885"/>
            <a:ext cx="9728200" cy="393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00945" y="1535430"/>
            <a:ext cx="542925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00945" y="4474845"/>
            <a:ext cx="542925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409700"/>
            <a:ext cx="9810750" cy="40386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692785"/>
            <a:ext cx="9315450" cy="575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19555" y="692150"/>
            <a:ext cx="5887720" cy="1115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18920" y="1807210"/>
            <a:ext cx="526478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0865" y="638810"/>
            <a:ext cx="2540000" cy="1917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19555" y="2239645"/>
            <a:ext cx="6049010" cy="3462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1120" y="5772150"/>
            <a:ext cx="5342255" cy="673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720725"/>
            <a:ext cx="9766300" cy="541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9280" y="5051425"/>
            <a:ext cx="54292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4440" y="946785"/>
            <a:ext cx="9144000" cy="2368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0800" y="3315335"/>
            <a:ext cx="9169400" cy="247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34440" y="1967230"/>
            <a:ext cx="8538845" cy="1348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5075" y="3368040"/>
            <a:ext cx="5046345" cy="842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35075" y="4156710"/>
            <a:ext cx="6127115" cy="169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781050"/>
            <a:ext cx="9785350" cy="52959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1310" y="712470"/>
            <a:ext cx="8674100" cy="56451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946015" y="3117215"/>
            <a:ext cx="76454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08420" y="5302885"/>
            <a:ext cx="394017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37715" y="5843270"/>
            <a:ext cx="242379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8000" y="1831975"/>
            <a:ext cx="8636000" cy="319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32250" y="2370455"/>
            <a:ext cx="229425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1152525"/>
            <a:ext cx="92329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9550" y="1152525"/>
            <a:ext cx="4404360" cy="3204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7940" y="4402455"/>
            <a:ext cx="9589770" cy="1353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6550" y="1125855"/>
            <a:ext cx="2813050" cy="327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904875"/>
            <a:ext cx="981075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3805" y="1474470"/>
            <a:ext cx="542925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3805" y="3205480"/>
            <a:ext cx="542925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162050"/>
            <a:ext cx="97663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3170" y="1680210"/>
            <a:ext cx="542925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00310" y="2912745"/>
            <a:ext cx="542925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5220" y="1015365"/>
            <a:ext cx="9728200" cy="298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4820" y="4215765"/>
            <a:ext cx="7702550" cy="1092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48545" y="2283460"/>
            <a:ext cx="542925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006475"/>
            <a:ext cx="9772650" cy="484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00945" y="1664970"/>
            <a:ext cx="542925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758825"/>
            <a:ext cx="9791700" cy="534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16185" y="1908810"/>
            <a:ext cx="542925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16185" y="4642485"/>
            <a:ext cx="542925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977900"/>
            <a:ext cx="9829800" cy="490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71940" y="2479675"/>
            <a:ext cx="1563370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01335" y="4193540"/>
            <a:ext cx="3900805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77740" y="5335905"/>
            <a:ext cx="1426210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460500"/>
            <a:ext cx="9810750" cy="3937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204835" y="4855845"/>
            <a:ext cx="1501775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2026-01-23T07:29:48Z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