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48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10902057" cy="1011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19312"/>
            <a:ext cx="114109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476672"/>
            <a:ext cx="110394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41168"/>
            <a:ext cx="88963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87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06" y="1266724"/>
            <a:ext cx="48387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06" y="1981099"/>
            <a:ext cx="10982325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3968050"/>
            <a:ext cx="9361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51924" y="3968050"/>
            <a:ext cx="9361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51924" y="5203992"/>
            <a:ext cx="9361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9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28737"/>
            <a:ext cx="108680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653136"/>
            <a:ext cx="10585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0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1"/>
            <a:ext cx="5544616" cy="1325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10513168" cy="5156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5978872"/>
            <a:ext cx="14401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8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5"/>
            <a:ext cx="10441160" cy="59981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5868764"/>
            <a:ext cx="10081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1414462"/>
            <a:ext cx="60864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4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6375"/>
            <a:ext cx="116586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4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8870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0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41576" cy="5760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348880"/>
            <a:ext cx="10801200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293096"/>
            <a:ext cx="10801200" cy="2376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56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6292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0835"/>
            <a:ext cx="11439525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65372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33575"/>
            <a:ext cx="111442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5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3252"/>
            <a:ext cx="57340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847428"/>
            <a:ext cx="116681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2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6712"/>
            <a:ext cx="878205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5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1628800"/>
            <a:ext cx="89439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4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443" y="620688"/>
            <a:ext cx="10192321" cy="60486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48478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48240" y="148478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0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2" y="1124744"/>
            <a:ext cx="108108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501596"/>
            <a:ext cx="892899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04896"/>
            <a:ext cx="104411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293096"/>
            <a:ext cx="10441160" cy="1670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6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90712"/>
            <a:ext cx="108870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13223"/>
            <a:ext cx="10873208" cy="1554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5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19212"/>
            <a:ext cx="110013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465313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062"/>
          <a:stretch/>
        </p:blipFill>
        <p:spPr>
          <a:xfrm>
            <a:off x="1199456" y="836712"/>
            <a:ext cx="10745465" cy="1512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2492896"/>
            <a:ext cx="11010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384052"/>
            <a:ext cx="10497616" cy="2687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0267"/>
          <a:stretch/>
        </p:blipFill>
        <p:spPr>
          <a:xfrm>
            <a:off x="983432" y="2934517"/>
            <a:ext cx="10009112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29"/>
          <a:stretch/>
        </p:blipFill>
        <p:spPr>
          <a:xfrm>
            <a:off x="1415480" y="3645024"/>
            <a:ext cx="9361040" cy="320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3680"/>
          <a:stretch/>
        </p:blipFill>
        <p:spPr>
          <a:xfrm>
            <a:off x="983432" y="2036515"/>
            <a:ext cx="10009112" cy="278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2960" y="47667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7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51384" y="548680"/>
            <a:ext cx="11485736" cy="6048672"/>
            <a:chOff x="442912" y="476672"/>
            <a:chExt cx="11639427" cy="60177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76672"/>
              <a:ext cx="10810875" cy="1009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1502026"/>
              <a:ext cx="11306175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159251"/>
              <a:ext cx="10677525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2841243"/>
              <a:ext cx="10744200" cy="800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2969" y="3580385"/>
              <a:ext cx="10458450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1069" y="4269643"/>
              <a:ext cx="10382250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36907" y="4979916"/>
              <a:ext cx="1924050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92969" y="5751441"/>
              <a:ext cx="10725150" cy="7429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16480" y="516589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73128" y="5280000"/>
            <a:ext cx="1080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409700"/>
            <a:ext cx="62769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2025-12-18T08:24:03Z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