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51" r:id="rId5"/>
    <p:sldId id="326" r:id="rId6"/>
    <p:sldId id="350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124744"/>
            <a:ext cx="9895048" cy="1333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780928"/>
            <a:ext cx="6491039" cy="3318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843087"/>
            <a:ext cx="95916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94116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66975"/>
            <a:ext cx="11563350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549866"/>
            <a:ext cx="15121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12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7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67408" y="620688"/>
            <a:ext cx="10369152" cy="6065383"/>
            <a:chOff x="764765" y="572011"/>
            <a:chExt cx="11222324" cy="65866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72011"/>
              <a:ext cx="107156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238761"/>
              <a:ext cx="6705600" cy="1114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765" y="2391680"/>
              <a:ext cx="107061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600" y="3082468"/>
              <a:ext cx="62579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6806" y="3649086"/>
              <a:ext cx="10848975" cy="1019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2357" y="4491929"/>
              <a:ext cx="220027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2357" y="5106172"/>
              <a:ext cx="2952750" cy="6667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12357" y="5772922"/>
              <a:ext cx="10696575" cy="6762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2600" y="6339540"/>
              <a:ext cx="6591300" cy="8191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831126" y="2285572"/>
            <a:ext cx="10161418" cy="11434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31126" y="3453677"/>
            <a:ext cx="10305434" cy="134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96402" y="4869160"/>
            <a:ext cx="10556182" cy="530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96402" y="5436292"/>
            <a:ext cx="10556182" cy="11283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61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57212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93311"/>
            <a:ext cx="11477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9874488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7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52636"/>
            <a:ext cx="9756663" cy="65527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77299" y="3450035"/>
            <a:ext cx="16561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5350" y="4269946"/>
            <a:ext cx="395916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9730" y="5103323"/>
            <a:ext cx="892080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9730" y="5949280"/>
            <a:ext cx="560843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99456" y="579379"/>
            <a:ext cx="9865096" cy="6089981"/>
            <a:chOff x="1199456" y="620688"/>
            <a:chExt cx="10506075" cy="6452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0688"/>
              <a:ext cx="1050607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1316172"/>
              <a:ext cx="9620250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2019" y="2078294"/>
              <a:ext cx="962977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0593" y="2756067"/>
              <a:ext cx="9572625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16724" y="3489492"/>
              <a:ext cx="9620250" cy="7334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43918" y="4214166"/>
              <a:ext cx="9639300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0226" y="4938239"/>
              <a:ext cx="9610725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43917" y="5682514"/>
              <a:ext cx="9705975" cy="6953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47528" y="6377839"/>
              <a:ext cx="71723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58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625"/>
            <a:ext cx="5286520" cy="237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20889"/>
            <a:ext cx="1149667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585912"/>
            <a:ext cx="100488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539196"/>
            <a:ext cx="20162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442266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09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76287"/>
            <a:ext cx="100488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9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29165" y="116632"/>
            <a:ext cx="10506075" cy="6405555"/>
            <a:chOff x="1329165" y="116632"/>
            <a:chExt cx="10506075" cy="6405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16632"/>
              <a:ext cx="417195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1052736"/>
              <a:ext cx="10458450" cy="1047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1844824"/>
              <a:ext cx="2952750" cy="790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5397" y="2635399"/>
              <a:ext cx="2628900" cy="742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15480" y="3403899"/>
              <a:ext cx="9582150" cy="1095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14922" y="4272187"/>
              <a:ext cx="2781300" cy="819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29165" y="5036287"/>
              <a:ext cx="10506075" cy="752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80634" y="5788762"/>
              <a:ext cx="9839325" cy="7334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486608" y="931870"/>
            <a:ext cx="10348631" cy="10956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23794" y="1944848"/>
            <a:ext cx="399806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23794" y="2661558"/>
            <a:ext cx="399806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523794" y="3518085"/>
            <a:ext cx="9473836" cy="602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852617" y="400157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520020" y="4362076"/>
            <a:ext cx="306381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284547" y="5077101"/>
            <a:ext cx="10550692" cy="13100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19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422108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70" y="1196752"/>
            <a:ext cx="11038259" cy="55191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129981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65844" y="5880179"/>
            <a:ext cx="11618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83432" y="116632"/>
            <a:ext cx="10657184" cy="6624736"/>
            <a:chOff x="407368" y="122535"/>
            <a:chExt cx="11295323" cy="69173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122535"/>
              <a:ext cx="6229350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45069"/>
              <a:ext cx="557212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2693" y="1815543"/>
              <a:ext cx="4876800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2693" y="2448834"/>
              <a:ext cx="5076825" cy="942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1255" y="3195642"/>
              <a:ext cx="5019675" cy="8382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0956" y="1077355"/>
              <a:ext cx="4525564" cy="312567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3716" y="4223582"/>
              <a:ext cx="10839450" cy="6762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4191" y="4787123"/>
              <a:ext cx="10858500" cy="7429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9891" y="5527726"/>
              <a:ext cx="10963275" cy="7715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4191" y="6211179"/>
              <a:ext cx="3257550" cy="8286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948478" y="6004724"/>
            <a:ext cx="1411218" cy="5206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6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57337"/>
            <a:ext cx="99060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2109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3109314"/>
            <a:ext cx="10778877" cy="1543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6" y="4950476"/>
            <a:ext cx="784887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6" y="5934324"/>
            <a:ext cx="784887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30120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2025-12-18T08:21:08Z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