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2928937"/>
            <a:ext cx="757237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1019175"/>
            <a:ext cx="74771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16280" y="4365104"/>
            <a:ext cx="327092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3920" y="5314228"/>
            <a:ext cx="183368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40768"/>
            <a:ext cx="11811000" cy="4857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84432" y="3549866"/>
            <a:ext cx="172819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434927"/>
            <a:ext cx="1728192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96400" y="4498990"/>
            <a:ext cx="201622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5384051"/>
            <a:ext cx="374441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257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2458171"/>
            <a:ext cx="208823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88640"/>
            <a:ext cx="5400675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950" y="1700808"/>
            <a:ext cx="7905750" cy="97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934" y="2688350"/>
            <a:ext cx="11401425" cy="33242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344472" y="4350462"/>
            <a:ext cx="7200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133600"/>
            <a:ext cx="11610975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3872623"/>
            <a:ext cx="151216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76672"/>
            <a:ext cx="9163050" cy="98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1457747"/>
            <a:ext cx="11496675" cy="4429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575720" y="5134901"/>
            <a:ext cx="7200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196752"/>
            <a:ext cx="11610975" cy="5364063"/>
            <a:chOff x="290512" y="1196752"/>
            <a:chExt cx="11610975" cy="53640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0512" y="1196752"/>
              <a:ext cx="11610975" cy="2657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2925" y="3789040"/>
              <a:ext cx="11106150" cy="2771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904311" y="3957065"/>
            <a:ext cx="2744763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4884792"/>
            <a:ext cx="3672408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84784"/>
            <a:ext cx="11153775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562300"/>
            <a:ext cx="986509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441976"/>
            <a:ext cx="986509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5391100"/>
            <a:ext cx="986509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56792"/>
            <a:ext cx="11782425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5295019"/>
            <a:ext cx="345638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336" y="1268760"/>
            <a:ext cx="11725275" cy="4530055"/>
            <a:chOff x="119336" y="1268760"/>
            <a:chExt cx="11725275" cy="45300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268760"/>
              <a:ext cx="11725275" cy="2343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8923" y="3789040"/>
              <a:ext cx="10706100" cy="2009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367808" y="2924944"/>
            <a:ext cx="7200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4" y="1412776"/>
            <a:ext cx="5553075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64" y="2996952"/>
            <a:ext cx="11487150" cy="2762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344472" y="5074468"/>
            <a:ext cx="7200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2025-12-18T07:31:01Z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