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53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0" y="2476500"/>
            <a:ext cx="704850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9362" y="2028825"/>
            <a:ext cx="7153275" cy="2800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3109314"/>
            <a:ext cx="792088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39616" y="4162610"/>
            <a:ext cx="792088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746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07368" y="764704"/>
            <a:ext cx="11563350" cy="5886801"/>
            <a:chOff x="407368" y="692696"/>
            <a:chExt cx="11563350" cy="58868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692696"/>
              <a:ext cx="10296525" cy="781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1473746"/>
              <a:ext cx="11563350" cy="6858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94668" y="2254796"/>
              <a:ext cx="10706100" cy="7810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31218" y="2919260"/>
              <a:ext cx="10915650" cy="16859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43082" y="4598297"/>
              <a:ext cx="4371975" cy="1981200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703512" y="4767676"/>
            <a:ext cx="2520280" cy="165800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673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7662" y="1338262"/>
            <a:ext cx="387667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482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260648"/>
            <a:ext cx="7029450" cy="9620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556792"/>
            <a:ext cx="114585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23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511671"/>
            <a:ext cx="10582275" cy="2943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717032"/>
            <a:ext cx="4905375" cy="2876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958910" y="2657187"/>
            <a:ext cx="72008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01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260648"/>
            <a:ext cx="7077075" cy="102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1556792"/>
            <a:ext cx="1146810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544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885950"/>
            <a:ext cx="10953750" cy="3086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96586" y="4111797"/>
            <a:ext cx="72008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441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91344" y="544475"/>
            <a:ext cx="11601450" cy="5769049"/>
            <a:chOff x="191344" y="188640"/>
            <a:chExt cx="11601450" cy="576904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r="54069" b="67601"/>
            <a:stretch/>
          </p:blipFill>
          <p:spPr>
            <a:xfrm>
              <a:off x="1199456" y="188640"/>
              <a:ext cx="5328592" cy="129614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/>
            <a:srcRect l="-346" t="37800" r="346" b="1800"/>
            <a:stretch/>
          </p:blipFill>
          <p:spPr>
            <a:xfrm>
              <a:off x="191344" y="1484784"/>
              <a:ext cx="11601450" cy="2416324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5644" y="4005064"/>
              <a:ext cx="11372850" cy="195262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5632028" y="3282109"/>
            <a:ext cx="2192163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958541" y="5504449"/>
            <a:ext cx="173786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96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925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43472" y="138944"/>
            <a:ext cx="8784976" cy="6580112"/>
            <a:chOff x="947390" y="404664"/>
            <a:chExt cx="10297219" cy="75911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47390" y="404664"/>
              <a:ext cx="10297219" cy="569343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6267357"/>
              <a:ext cx="10117161" cy="1728424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991544" y="6005905"/>
            <a:ext cx="936104" cy="5812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626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774040" cy="5135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12424" y="4877860"/>
            <a:ext cx="72008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04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71525"/>
            <a:ext cx="1040130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263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438275"/>
            <a:ext cx="1088707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356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1384" y="289444"/>
            <a:ext cx="10668000" cy="6004324"/>
            <a:chOff x="551384" y="289444"/>
            <a:chExt cx="10668000" cy="60043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289444"/>
              <a:ext cx="8401050" cy="1019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1384" y="1340768"/>
              <a:ext cx="10668000" cy="4953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6803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764704"/>
            <a:ext cx="10216940" cy="560752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4005064"/>
            <a:ext cx="986509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4757418"/>
            <a:ext cx="986509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1464" y="5637094"/>
            <a:ext cx="986509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295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340768"/>
            <a:ext cx="10525125" cy="4524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2819" y="2963582"/>
            <a:ext cx="8997597" cy="18335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1606" y="5021876"/>
            <a:ext cx="935885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779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15480" y="130324"/>
            <a:ext cx="8784976" cy="6597352"/>
            <a:chOff x="1008955" y="620688"/>
            <a:chExt cx="11020425" cy="80673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9456" y="620688"/>
              <a:ext cx="10639425" cy="5419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8955" y="6030517"/>
              <a:ext cx="11020425" cy="26574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567338" y="1690797"/>
            <a:ext cx="8993157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67338" y="2420002"/>
            <a:ext cx="8993157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567338" y="3207081"/>
            <a:ext cx="8993157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567338" y="3959435"/>
            <a:ext cx="8993157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567338" y="4549744"/>
            <a:ext cx="8993157" cy="2177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147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980728"/>
            <a:ext cx="10741616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517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76400"/>
            <a:ext cx="11382375" cy="3505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1709508"/>
            <a:ext cx="72008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4781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88488" y="2348880"/>
            <a:ext cx="72008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386472" y="5384203"/>
            <a:ext cx="2021895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83432" y="908720"/>
            <a:ext cx="10873208" cy="5688632"/>
            <a:chOff x="304800" y="1268760"/>
            <a:chExt cx="11582400" cy="610552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4800" y="1268760"/>
              <a:ext cx="11582400" cy="30003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8200" y="4269135"/>
              <a:ext cx="10515600" cy="310515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0618280" y="3068960"/>
            <a:ext cx="72008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981200"/>
            <a:ext cx="11458575" cy="2895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639616" y="4016639"/>
            <a:ext cx="1872208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38337"/>
            <a:ext cx="11582400" cy="2981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079776" y="3973096"/>
            <a:ext cx="3744416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07368" y="1196752"/>
            <a:ext cx="11515725" cy="5571678"/>
            <a:chOff x="407368" y="1196752"/>
            <a:chExt cx="11515725" cy="557167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7368" y="1196752"/>
              <a:ext cx="11515725" cy="48672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75520" y="5949280"/>
              <a:ext cx="9686925" cy="819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525" y="1243012"/>
            <a:ext cx="7600950" cy="4371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3109312"/>
            <a:ext cx="6480720" cy="14718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625970" y="4975615"/>
            <a:ext cx="8078541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2025-12-18T08:17:30Z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