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724150"/>
            <a:ext cx="821055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895350"/>
            <a:ext cx="65627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4149080"/>
            <a:ext cx="59046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647728" y="5179227"/>
            <a:ext cx="5904656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400175"/>
            <a:ext cx="926782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943159"/>
            <a:ext cx="6912768" cy="1421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431704" y="4671351"/>
            <a:ext cx="2448272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519237"/>
            <a:ext cx="90201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708920"/>
            <a:ext cx="79928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19536" y="3645024"/>
            <a:ext cx="79928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919536" y="4582574"/>
            <a:ext cx="7992888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741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9246659" cy="596947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700808"/>
            <a:ext cx="4896544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8" y="2557335"/>
            <a:ext cx="9721080" cy="1519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87488" y="4270388"/>
            <a:ext cx="9721080" cy="1519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87488" y="6035314"/>
            <a:ext cx="576064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310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492896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394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212976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441160" cy="5762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36187" y="2871151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23975"/>
            <a:ext cx="107727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8195" y="2583119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3025"/>
            <a:ext cx="1093470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492896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843087"/>
            <a:ext cx="10448925" cy="31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6020" y="3090920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80596" y="4167365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90700"/>
            <a:ext cx="1094422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67422" y="3049892"/>
            <a:ext cx="1440160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999656" y="4269946"/>
            <a:ext cx="856357" cy="629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390775"/>
            <a:ext cx="10772775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499305"/>
            <a:ext cx="2952328" cy="692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2025-12-18T08:45:28Z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