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95600" y="2348880"/>
            <a:ext cx="6400800" cy="2393801"/>
            <a:chOff x="2895600" y="2348880"/>
            <a:chExt cx="6400800" cy="23938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62275" y="2348880"/>
              <a:ext cx="6267450" cy="74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95600" y="3933056"/>
              <a:ext cx="6400800" cy="8096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3272929"/>
            <a:ext cx="100965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637" y="332656"/>
            <a:ext cx="27527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24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340768"/>
            <a:ext cx="9772650" cy="628650"/>
            <a:chOff x="1055440" y="1268760"/>
            <a:chExt cx="9772650" cy="628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268760"/>
              <a:ext cx="7324725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80165" y="1316385"/>
              <a:ext cx="2447925" cy="5810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091" y="2132856"/>
            <a:ext cx="4305300" cy="1181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7328" y="3501008"/>
            <a:ext cx="7267575" cy="26098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137328" y="2132856"/>
            <a:ext cx="920714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37328" y="2838912"/>
            <a:ext cx="920714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37328" y="3452370"/>
            <a:ext cx="8775096" cy="13447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911424" y="4816612"/>
            <a:ext cx="94330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911424" y="5487944"/>
            <a:ext cx="94330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688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724025"/>
            <a:ext cx="1001077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4996" y="3088420"/>
            <a:ext cx="8673411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94996" y="3794475"/>
            <a:ext cx="8673411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94996" y="4437112"/>
            <a:ext cx="8673411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744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12776"/>
            <a:ext cx="1006792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97063"/>
            <a:ext cx="2232248" cy="3131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2060848"/>
            <a:ext cx="60486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1424" y="2813203"/>
            <a:ext cx="60486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11424" y="3438236"/>
            <a:ext cx="10441160" cy="1214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1424" y="4787817"/>
            <a:ext cx="10441160" cy="1214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129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328737"/>
            <a:ext cx="922020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10874" y="2049273"/>
            <a:ext cx="919522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10874" y="2766903"/>
            <a:ext cx="919522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510874" y="3368787"/>
            <a:ext cx="919522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10874" y="4167441"/>
            <a:ext cx="919522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510874" y="4888620"/>
            <a:ext cx="919522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961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724025"/>
            <a:ext cx="897255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09724" y="2800388"/>
            <a:ext cx="9670851" cy="1564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09722" y="4456572"/>
            <a:ext cx="952683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869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" y="980728"/>
            <a:ext cx="1067752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0" y="3902918"/>
            <a:ext cx="41910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647825"/>
            <a:ext cx="101727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957262"/>
            <a:ext cx="553402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1864284"/>
            <a:ext cx="79208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927648" y="2839340"/>
            <a:ext cx="7920880" cy="11657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927648" y="4283393"/>
            <a:ext cx="79208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927648" y="5176652"/>
            <a:ext cx="79208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1885950"/>
            <a:ext cx="879157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944404"/>
            <a:ext cx="94330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31504" y="3679924"/>
            <a:ext cx="9433048" cy="14772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8237" y="666750"/>
            <a:ext cx="991552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8236" y="1700808"/>
            <a:ext cx="9638283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55440" y="3232436"/>
            <a:ext cx="878497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5440" y="4135262"/>
            <a:ext cx="878497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38236" y="5039122"/>
            <a:ext cx="9638283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876300"/>
            <a:ext cx="6515100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268502"/>
            <a:ext cx="9001000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639616" y="3212976"/>
            <a:ext cx="9001000" cy="10599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639616" y="4725144"/>
            <a:ext cx="9001000" cy="10599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662112"/>
            <a:ext cx="883920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49916" y="2996952"/>
            <a:ext cx="9026604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63106" y="4500750"/>
            <a:ext cx="9545462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791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57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2025-12-19T01:52:51Z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