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2986087"/>
            <a:ext cx="94392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4412" y="572970"/>
            <a:ext cx="10163175" cy="5712059"/>
            <a:chOff x="1014412" y="404664"/>
            <a:chExt cx="10163175" cy="57120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6400" y="404664"/>
              <a:ext cx="8839200" cy="3962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4412" y="4354598"/>
              <a:ext cx="10163175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11624" y="5577665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644596" y="5577665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824192" y="5577665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082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225" y="607268"/>
            <a:ext cx="10115550" cy="613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87154" y="3356611"/>
            <a:ext cx="2065030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91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84784"/>
            <a:ext cx="10001250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95374" y="2348880"/>
            <a:ext cx="1025720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95374" y="3101234"/>
            <a:ext cx="1025720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95375" y="3892194"/>
            <a:ext cx="2696370" cy="10489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935760" y="3892194"/>
            <a:ext cx="2696370" cy="10489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71464" y="5082561"/>
            <a:ext cx="96490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97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124744"/>
            <a:ext cx="90963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8268" y="980728"/>
            <a:ext cx="3193956" cy="2664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68612" y="3651302"/>
            <a:ext cx="4527387" cy="1289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5246489"/>
            <a:ext cx="54726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104112" y="5085184"/>
            <a:ext cx="3312368" cy="10020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81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12776"/>
            <a:ext cx="100965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5264" y="2636912"/>
            <a:ext cx="10287319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68956"/>
            <a:ext cx="10225136" cy="19523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08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2" y="980728"/>
            <a:ext cx="1073467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887" y="3573016"/>
            <a:ext cx="40862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10134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101060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09700" y="980728"/>
            <a:ext cx="9372600" cy="5248275"/>
            <a:chOff x="1409700" y="801985"/>
            <a:chExt cx="9372600" cy="5248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9700" y="801985"/>
              <a:ext cx="6029325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9700" y="4869160"/>
              <a:ext cx="9372600" cy="1181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2492896"/>
            <a:ext cx="58326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25782" y="3376452"/>
            <a:ext cx="58326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25782" y="4375564"/>
            <a:ext cx="58326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25782" y="5217320"/>
            <a:ext cx="9794754" cy="11114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347787"/>
            <a:ext cx="90106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92896"/>
            <a:ext cx="92890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3402288"/>
            <a:ext cx="9289032" cy="1106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23592" y="4869160"/>
            <a:ext cx="69847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90525"/>
            <a:ext cx="10067925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5860" y="1484784"/>
            <a:ext cx="96026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91543" y="2924944"/>
            <a:ext cx="927583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97062" y="3781471"/>
            <a:ext cx="10343554" cy="268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95512"/>
            <a:ext cx="101060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9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196752"/>
            <a:ext cx="107442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7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2025-12-19T02:01:42Z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