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919287"/>
            <a:ext cx="10201275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1925" y="1500187"/>
            <a:ext cx="42481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548680"/>
            <a:ext cx="10778606" cy="6059510"/>
            <a:chOff x="263352" y="1124744"/>
            <a:chExt cx="11458575" cy="68331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352" y="1124744"/>
              <a:ext cx="11458575" cy="2800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4337" y="3909784"/>
              <a:ext cx="11163300" cy="4048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1221896"/>
            <a:ext cx="8807189" cy="472738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1268196"/>
            <a:ext cx="122413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08165" y="1268196"/>
            <a:ext cx="122413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491345" y="2263619"/>
            <a:ext cx="122413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85290" y="3215590"/>
            <a:ext cx="122413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586363" y="4219740"/>
            <a:ext cx="3049603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620688"/>
            <a:ext cx="10225136" cy="6120680"/>
            <a:chOff x="407368" y="-675456"/>
            <a:chExt cx="11130991" cy="74401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3641" y="1124744"/>
              <a:ext cx="10884718" cy="563993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-675456"/>
              <a:ext cx="10842426" cy="1942259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272464" y="5229200"/>
            <a:ext cx="72008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8112" y="1809750"/>
            <a:ext cx="429577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6632"/>
            <a:ext cx="5486400" cy="143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1571625"/>
            <a:ext cx="11468100" cy="3714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16480" y="4581128"/>
            <a:ext cx="72008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76375"/>
            <a:ext cx="111156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57325"/>
            <a:ext cx="11515725" cy="3943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3596166"/>
            <a:ext cx="252028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581128"/>
            <a:ext cx="72008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150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75" y="1412776"/>
            <a:ext cx="11525250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5800" y="3212976"/>
            <a:ext cx="44767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64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71562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16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32656"/>
            <a:ext cx="5657850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" y="1988840"/>
            <a:ext cx="11630025" cy="3905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5159806"/>
            <a:ext cx="72008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496" y="719137"/>
            <a:ext cx="5962650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07481" y="1772816"/>
            <a:ext cx="612068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07481" y="2629342"/>
            <a:ext cx="612068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07481" y="3555317"/>
            <a:ext cx="612068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807481" y="4458143"/>
            <a:ext cx="612068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807481" y="5349394"/>
            <a:ext cx="612068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544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661987"/>
            <a:ext cx="8801100" cy="5534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1703422"/>
            <a:ext cx="6768752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63552" y="2629397"/>
            <a:ext cx="6768752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63552" y="3555372"/>
            <a:ext cx="6768752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063552" y="4411899"/>
            <a:ext cx="7272808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063552" y="5407322"/>
            <a:ext cx="7272808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9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0"/>
            <a:ext cx="5534025" cy="1476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1476375"/>
            <a:ext cx="11477625" cy="3648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775" y="4060006"/>
            <a:ext cx="3729600" cy="2681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32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251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92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83632" y="152636"/>
            <a:ext cx="5400600" cy="6552728"/>
            <a:chOff x="983432" y="188640"/>
            <a:chExt cx="5869182" cy="7058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46043"/>
            <a:stretch/>
          </p:blipFill>
          <p:spPr>
            <a:xfrm>
              <a:off x="983432" y="188640"/>
              <a:ext cx="5869182" cy="4381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570140"/>
              <a:ext cx="4543425" cy="2676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048668" y="1879179"/>
            <a:ext cx="578363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48668" y="2828303"/>
            <a:ext cx="578363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048668" y="3615382"/>
            <a:ext cx="578363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048668" y="4263565"/>
            <a:ext cx="578363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048668" y="5050643"/>
            <a:ext cx="578363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048668" y="5953468"/>
            <a:ext cx="578363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411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762000"/>
            <a:ext cx="10848975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957" b="22997"/>
          <a:stretch/>
        </p:blipFill>
        <p:spPr>
          <a:xfrm>
            <a:off x="7320136" y="2204864"/>
            <a:ext cx="4608512" cy="31323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187958" y="2564904"/>
            <a:ext cx="692426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87958" y="3583476"/>
            <a:ext cx="512406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87958" y="4440002"/>
            <a:ext cx="534009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87958" y="5354402"/>
            <a:ext cx="879647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254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76672"/>
            <a:ext cx="10646897" cy="583264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1916832"/>
            <a:ext cx="9433048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5" y="2889106"/>
            <a:ext cx="10286857" cy="11133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150746"/>
            <a:ext cx="9433048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5" y="5169319"/>
            <a:ext cx="10286857" cy="11133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25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562100"/>
            <a:ext cx="1088707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461" y="2492896"/>
            <a:ext cx="10887075" cy="25202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12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95425"/>
            <a:ext cx="110109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5460192"/>
            <a:ext cx="72008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2452687"/>
            <a:ext cx="964882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033587"/>
            <a:ext cx="11458575" cy="2790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3011141"/>
            <a:ext cx="1512168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18237" y="3011141"/>
            <a:ext cx="1512168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18639" cy="541487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84638" y="5839989"/>
            <a:ext cx="971401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68760"/>
            <a:ext cx="11734800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47149" y="4413962"/>
            <a:ext cx="72008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3" y="1196752"/>
            <a:ext cx="11167988" cy="5472608"/>
            <a:chOff x="328612" y="1196752"/>
            <a:chExt cx="11534775" cy="57552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612" y="1196752"/>
              <a:ext cx="11534775" cy="1981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7187" y="3142004"/>
              <a:ext cx="11506200" cy="3810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552566" y="5865697"/>
            <a:ext cx="2271625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2025-12-18T06:34:26Z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