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8850" y="2814637"/>
            <a:ext cx="7734300" cy="1228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404664"/>
            <a:ext cx="10991850" cy="3686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3573016"/>
            <a:ext cx="4083396" cy="31862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272464" y="2944404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32916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332656"/>
            <a:ext cx="5972175" cy="91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412776"/>
            <a:ext cx="10810875" cy="1571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5640" y="2984401"/>
            <a:ext cx="4790180" cy="3697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343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728662"/>
            <a:ext cx="1046797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264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7159"/>
          <a:stretch/>
        </p:blipFill>
        <p:spPr>
          <a:xfrm>
            <a:off x="3071664" y="764704"/>
            <a:ext cx="4669160" cy="4238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71664" y="2605714"/>
            <a:ext cx="540060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071664" y="3520114"/>
            <a:ext cx="540060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071664" y="4365066"/>
            <a:ext cx="540060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6751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225" y="1381125"/>
            <a:ext cx="7829550" cy="4095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95600" y="2348880"/>
            <a:ext cx="871296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495600" y="3278144"/>
            <a:ext cx="2016224" cy="8709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4511824" y="3278144"/>
            <a:ext cx="5976664" cy="10869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2526907" y="4605939"/>
            <a:ext cx="2016224" cy="551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575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196752"/>
            <a:ext cx="10972800" cy="5372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84432" y="4077072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2412" y="1438275"/>
            <a:ext cx="406717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692696"/>
            <a:ext cx="10934700" cy="3514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00056" y="3789039"/>
            <a:ext cx="4608512" cy="29886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60496" y="3068960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275" y="1300162"/>
            <a:ext cx="931545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340768"/>
            <a:ext cx="1094422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412776"/>
            <a:ext cx="10706100" cy="4610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58828" y="3429000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941"/>
            <a:ext cx="9134475" cy="80962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31456" y="2564904"/>
            <a:ext cx="10848975" cy="3552825"/>
            <a:chOff x="335360" y="1556792"/>
            <a:chExt cx="10848975" cy="35528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1556792"/>
              <a:ext cx="10848975" cy="27336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9416" y="4290467"/>
              <a:ext cx="5438775" cy="8191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9624392" y="4481290"/>
            <a:ext cx="1512168" cy="6122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911424" y="5240136"/>
            <a:ext cx="4392488" cy="6734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20688"/>
            <a:ext cx="10687050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2348880"/>
            <a:ext cx="3958908" cy="41044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994966" y="2537074"/>
            <a:ext cx="3037138" cy="6122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2025-12-18T09:41:48Z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