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44824"/>
            <a:ext cx="7877175" cy="120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3573016"/>
            <a:ext cx="10934700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512" y="1124744"/>
            <a:ext cx="108489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6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167080" cy="590465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42886" y="839944"/>
            <a:ext cx="1296144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967645" y="839944"/>
            <a:ext cx="648635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573843" y="1673322"/>
            <a:ext cx="648635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573843" y="5828633"/>
            <a:ext cx="648635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63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404664"/>
            <a:ext cx="10282808" cy="6186983"/>
            <a:chOff x="1271464" y="404664"/>
            <a:chExt cx="10282808" cy="61869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404664"/>
              <a:ext cx="10210800" cy="538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5877272"/>
              <a:ext cx="5000625" cy="714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447928" y="404664"/>
            <a:ext cx="324036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80100" y="1203317"/>
            <a:ext cx="7708188" cy="14335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343472" y="2829081"/>
            <a:ext cx="7488832" cy="1319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127448" y="4311311"/>
            <a:ext cx="806489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27448" y="5202561"/>
            <a:ext cx="806489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127448" y="5989639"/>
            <a:ext cx="806489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142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08720"/>
            <a:ext cx="10318553" cy="5683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975" y="692696"/>
            <a:ext cx="10306050" cy="5943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3349567"/>
            <a:ext cx="576064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2050" y="414337"/>
            <a:ext cx="9867900" cy="6029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414337"/>
            <a:ext cx="4608512" cy="13584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727848" y="2817395"/>
            <a:ext cx="2952328" cy="12596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207568" y="4365104"/>
            <a:ext cx="4320480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608168" y="4365104"/>
            <a:ext cx="2592288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268760"/>
            <a:ext cx="1083945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5" y="3402006"/>
            <a:ext cx="29527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1124744"/>
            <a:ext cx="7896225" cy="5426571"/>
            <a:chOff x="1559496" y="692696"/>
            <a:chExt cx="7896225" cy="54265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9496" y="692696"/>
              <a:ext cx="7896225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1556792"/>
              <a:ext cx="6981825" cy="4562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87488" y="1995518"/>
            <a:ext cx="828092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87488" y="2840470"/>
            <a:ext cx="828092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87488" y="3558100"/>
            <a:ext cx="828092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631504" y="4379903"/>
            <a:ext cx="3960440" cy="10653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5450023" y="4379903"/>
            <a:ext cx="3960440" cy="10653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624314" y="5751471"/>
            <a:ext cx="699196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123950"/>
            <a:ext cx="790575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1052736"/>
            <a:ext cx="3168352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152629" y="2367095"/>
            <a:ext cx="7255739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152629" y="3200472"/>
            <a:ext cx="8623891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152629" y="3987551"/>
            <a:ext cx="8623891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152629" y="4844078"/>
            <a:ext cx="8623891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680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620688"/>
            <a:ext cx="9577064" cy="6048672"/>
            <a:chOff x="1055440" y="548680"/>
            <a:chExt cx="10429875" cy="6781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548680"/>
              <a:ext cx="10429875" cy="5143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692180"/>
              <a:ext cx="9191625" cy="1638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71464" y="2132856"/>
            <a:ext cx="532859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271464" y="2885211"/>
            <a:ext cx="532859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271464" y="3741738"/>
            <a:ext cx="532859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271464" y="4656138"/>
            <a:ext cx="532859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271464" y="5385343"/>
            <a:ext cx="936104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235460" y="6068250"/>
            <a:ext cx="936104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2025-12-18T08:55:36Z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