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83" d="100"/>
          <a:sy n="83" d="100"/>
        </p:scale>
        <p:origin x="75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9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340768"/>
            <a:ext cx="101536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24744"/>
            <a:ext cx="114966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1274" y="4365104"/>
            <a:ext cx="2470964" cy="249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03364" y="3812190"/>
            <a:ext cx="156038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0162"/>
            <a:ext cx="116300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4077072"/>
            <a:ext cx="24482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5340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502646"/>
            <a:ext cx="1167765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5013176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1385887"/>
            <a:ext cx="42291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77072"/>
            <a:ext cx="4562475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517232"/>
            <a:ext cx="393382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01" b="20393"/>
          <a:stretch/>
        </p:blipFill>
        <p:spPr>
          <a:xfrm>
            <a:off x="5519936" y="3613364"/>
            <a:ext cx="4733925" cy="27363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0388488" y="3290635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12610" y="5119909"/>
            <a:ext cx="23762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1595437"/>
            <a:ext cx="51435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24744"/>
            <a:ext cx="115062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789040"/>
            <a:ext cx="347012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9287"/>
            <a:ext cx="1070610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1991454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24386" y="2976416"/>
            <a:ext cx="14246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1165" y="4079686"/>
            <a:ext cx="14246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50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3212976"/>
            <a:ext cx="43624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8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68760"/>
            <a:ext cx="116681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735870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1157287"/>
            <a:ext cx="108870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3" y="1484784"/>
            <a:ext cx="4075384" cy="33123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276872"/>
            <a:ext cx="6192688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55683"/>
            <a:ext cx="576064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58509"/>
            <a:ext cx="64807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8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395412"/>
            <a:ext cx="63150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60765" y="2348880"/>
            <a:ext cx="6292771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3809018"/>
            <a:ext cx="655272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4839165"/>
            <a:ext cx="655272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4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184576" cy="13861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8956312" cy="537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638300"/>
            <a:ext cx="85248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1752600"/>
            <a:ext cx="45339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8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8489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581128"/>
            <a:ext cx="129614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51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0"/>
            <a:ext cx="8208912" cy="6858000"/>
            <a:chOff x="1271587" y="188640"/>
            <a:chExt cx="9648825" cy="79664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587" y="188640"/>
              <a:ext cx="9648825" cy="526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587" y="5469079"/>
              <a:ext cx="7258050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90144" y="836712"/>
            <a:ext cx="8194288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90144" y="1635365"/>
            <a:ext cx="8194288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90144" y="2422444"/>
            <a:ext cx="3441760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50974" y="2406194"/>
            <a:ext cx="4733458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90144" y="3111588"/>
            <a:ext cx="7546216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790144" y="3933056"/>
            <a:ext cx="7546216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790144" y="4604388"/>
            <a:ext cx="7546216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790144" y="5460915"/>
            <a:ext cx="7546216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790144" y="6236419"/>
            <a:ext cx="7546216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5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76275"/>
            <a:ext cx="100965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658139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549389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602685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540234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362036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9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62112"/>
            <a:ext cx="112490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24744"/>
            <a:ext cx="115347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437111"/>
            <a:ext cx="3528392" cy="2367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106271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789040"/>
            <a:ext cx="4257675" cy="251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54461" y="3840512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12976"/>
            <a:ext cx="4410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466725"/>
            <a:ext cx="6877050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132856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2924944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3503678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4198159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9656" y="4938938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99656" y="5679718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855380" cy="58465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013176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604962"/>
            <a:ext cx="7372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2025-12-18T06:50:52Z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