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988840"/>
            <a:ext cx="7704856" cy="12825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789040"/>
            <a:ext cx="11273904" cy="11995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412776"/>
            <a:ext cx="99536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2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2367095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60096" y="2367095"/>
            <a:ext cx="1062583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95893" y="2367095"/>
            <a:ext cx="1062583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69786" y="5087146"/>
            <a:ext cx="1062583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40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0768"/>
            <a:ext cx="10991850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4095287"/>
            <a:ext cx="1116124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5009687"/>
            <a:ext cx="11017224" cy="1587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14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618889" cy="554461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366099"/>
            <a:ext cx="10225136" cy="21511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43407" y="5746040"/>
            <a:ext cx="8985041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170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43062"/>
            <a:ext cx="1145857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62112"/>
            <a:ext cx="111633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838325"/>
            <a:ext cx="997267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40768"/>
            <a:ext cx="11010900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2246229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45688" y="2246229"/>
            <a:ext cx="93043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476672"/>
            <a:ext cx="9574284" cy="6092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20688"/>
            <a:ext cx="9937104" cy="6087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72825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" y="2100262"/>
            <a:ext cx="110871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2025-12-18T08:38:39Z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