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6" r:id="rId4"/>
    <p:sldId id="325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124744"/>
            <a:ext cx="10344150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284984"/>
            <a:ext cx="88963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1590675"/>
            <a:ext cx="70389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88640"/>
            <a:ext cx="5581650" cy="1466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585912"/>
            <a:ext cx="11582400" cy="36861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370865" y="3645024"/>
            <a:ext cx="981719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362" y="1500187"/>
            <a:ext cx="41052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1124744"/>
            <a:ext cx="11553825" cy="3867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789040"/>
            <a:ext cx="3024336" cy="2963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367808" y="4077072"/>
            <a:ext cx="1872208" cy="6881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81112"/>
            <a:ext cx="116109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300287"/>
            <a:ext cx="10696575" cy="2257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3573016"/>
            <a:ext cx="981719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80540" y="3573016"/>
            <a:ext cx="161200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286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124744"/>
            <a:ext cx="1136332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0478" y="4491236"/>
            <a:ext cx="2853674" cy="227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95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847528" y="188640"/>
            <a:ext cx="9353872" cy="6634148"/>
            <a:chOff x="1847528" y="188640"/>
            <a:chExt cx="9353872" cy="66341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7528" y="188640"/>
              <a:ext cx="6419850" cy="3505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09800" y="3693840"/>
              <a:ext cx="7772400" cy="752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09800" y="4450584"/>
              <a:ext cx="7524750" cy="11620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09800" y="5536913"/>
              <a:ext cx="8991600" cy="12858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2161953" y="2170908"/>
            <a:ext cx="9190631" cy="1402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174017" y="3737458"/>
            <a:ext cx="8890535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174017" y="4568552"/>
            <a:ext cx="8890535" cy="10440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174017" y="5637041"/>
            <a:ext cx="8890535" cy="10440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36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84784"/>
            <a:ext cx="511492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492896"/>
            <a:ext cx="547260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5600" y="3569341"/>
            <a:ext cx="547260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95600" y="4362824"/>
            <a:ext cx="547260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06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1309687"/>
            <a:ext cx="875347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2276872"/>
            <a:ext cx="8553201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3770631"/>
            <a:ext cx="770485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91544" y="4696606"/>
            <a:ext cx="770485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23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0"/>
            <a:ext cx="5562600" cy="1447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447800"/>
            <a:ext cx="11487150" cy="1895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3717032"/>
            <a:ext cx="10420350" cy="26955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10495034" y="2659430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6632"/>
            <a:ext cx="547687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56792"/>
            <a:ext cx="115919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58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692696"/>
            <a:ext cx="10081120" cy="5973638"/>
            <a:chOff x="407368" y="1196752"/>
            <a:chExt cx="10801350" cy="6324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196752"/>
              <a:ext cx="10563225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3930427"/>
              <a:ext cx="10801350" cy="3590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594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95437"/>
            <a:ext cx="10687050" cy="3667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0" y="1772816"/>
            <a:ext cx="3588990" cy="325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62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5" y="1268760"/>
            <a:ext cx="10877550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276872"/>
            <a:ext cx="10551343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005064"/>
            <a:ext cx="964907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850015"/>
            <a:ext cx="964907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857013"/>
            <a:ext cx="964907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17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572750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564904"/>
            <a:ext cx="1058517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444580"/>
            <a:ext cx="1058517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324256"/>
            <a:ext cx="10585176" cy="1697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20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005064"/>
            <a:ext cx="1051316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931888"/>
            <a:ext cx="10513168" cy="17374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0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68025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116223"/>
            <a:ext cx="1015312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088497"/>
            <a:ext cx="1015312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979748"/>
            <a:ext cx="1015312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870999"/>
            <a:ext cx="1015312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96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" y="1196752"/>
            <a:ext cx="11658600" cy="3676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7828" y="4845620"/>
            <a:ext cx="3096344" cy="19774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416480" y="3212976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11706225" cy="3819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5920" y="4653136"/>
            <a:ext cx="3430382" cy="2016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72464" y="3451258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83402"/>
            <a:ext cx="11487150" cy="1895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656" y="2852936"/>
            <a:ext cx="4286250" cy="38004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8938051" y="2242147"/>
            <a:ext cx="1150113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1905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429000"/>
            <a:ext cx="4200525" cy="3009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7417413" y="2515414"/>
            <a:ext cx="139163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1828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b="56232"/>
          <a:stretch/>
        </p:blipFill>
        <p:spPr>
          <a:xfrm>
            <a:off x="983432" y="3140968"/>
            <a:ext cx="7248525" cy="7920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3456" y="3266513"/>
            <a:ext cx="1095375" cy="790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752" y="3933056"/>
            <a:ext cx="3096344" cy="2878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99660"/>
            <a:ext cx="7134225" cy="1562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449184"/>
            <a:ext cx="8591550" cy="9239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415480" y="3635930"/>
            <a:ext cx="928903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019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432201"/>
            <a:ext cx="7515225" cy="1771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70865" y="3645024"/>
            <a:ext cx="981719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2025-12-18T05:56:17Z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