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6858000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60948"/>
            <a:ext cx="11458575" cy="3648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6440" y="5550687"/>
            <a:ext cx="1933575" cy="76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640243" y="5679463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47775"/>
            <a:ext cx="10804897" cy="546273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15799" y="2246229"/>
            <a:ext cx="132631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2068" y="2246229"/>
            <a:ext cx="115802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27232" y="2246229"/>
            <a:ext cx="156125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34763" y="3159183"/>
            <a:ext cx="132631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34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95487"/>
            <a:ext cx="109442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76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14512"/>
            <a:ext cx="1102995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5232" y="2799142"/>
            <a:ext cx="11191408" cy="2244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25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2562225"/>
            <a:ext cx="89154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04962"/>
            <a:ext cx="115443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527335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87" y="1196752"/>
            <a:ext cx="106394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873208" cy="52935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5823479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73944" y="5823479"/>
            <a:ext cx="132631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56388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772816"/>
            <a:ext cx="115347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196752"/>
            <a:ext cx="11227419" cy="5572100"/>
            <a:chOff x="407368" y="1196752"/>
            <a:chExt cx="11227419" cy="5572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196752"/>
              <a:ext cx="10982325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212" y="2996952"/>
              <a:ext cx="11077575" cy="3771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688"/>
            <a:ext cx="1080135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2025-12-18T08:40:47Z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