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44824"/>
            <a:ext cx="80676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64" y="3645024"/>
            <a:ext cx="11992471" cy="989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838200"/>
            <a:ext cx="73533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562300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4395677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5182755"/>
            <a:ext cx="74168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1819275"/>
            <a:ext cx="51720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07568" y="476672"/>
            <a:ext cx="6773416" cy="5219700"/>
            <a:chOff x="2207568" y="116632"/>
            <a:chExt cx="6773416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7568" y="116632"/>
              <a:ext cx="5829300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669457"/>
              <a:ext cx="6629400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2420888"/>
            <a:ext cx="72008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3196391"/>
            <a:ext cx="72008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4059214"/>
            <a:ext cx="41044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00056" y="4059214"/>
            <a:ext cx="41044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51584" y="4950465"/>
            <a:ext cx="61206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5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461962"/>
            <a:ext cx="7077075" cy="593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135609"/>
            <a:ext cx="68407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957412"/>
            <a:ext cx="68407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767639"/>
            <a:ext cx="68407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5658890"/>
            <a:ext cx="72008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0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96752"/>
            <a:ext cx="115157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988718"/>
            <a:ext cx="51625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35560" y="404664"/>
            <a:ext cx="6950199" cy="5893618"/>
            <a:chOff x="2135560" y="188640"/>
            <a:chExt cx="6950199" cy="58936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188640"/>
              <a:ext cx="4457700" cy="518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5367883"/>
              <a:ext cx="6734175" cy="714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1340768"/>
            <a:ext cx="6192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2266156"/>
            <a:ext cx="6192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3076384"/>
            <a:ext cx="6192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51584" y="4060232"/>
            <a:ext cx="6192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51584" y="4939908"/>
            <a:ext cx="6192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351584" y="5588090"/>
            <a:ext cx="72008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5062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764" y="3861048"/>
            <a:ext cx="49053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47528" y="116632"/>
            <a:ext cx="6749033" cy="6409712"/>
            <a:chOff x="1199456" y="404664"/>
            <a:chExt cx="6749033" cy="6409712"/>
          </a:xfrm>
        </p:grpSpPr>
        <p:grpSp>
          <p:nvGrpSpPr>
            <p:cNvPr id="4" name="组合 3"/>
            <p:cNvGrpSpPr/>
            <p:nvPr/>
          </p:nvGrpSpPr>
          <p:grpSpPr>
            <a:xfrm>
              <a:off x="1271464" y="404664"/>
              <a:ext cx="6648450" cy="742950"/>
              <a:chOff x="767408" y="1412776"/>
              <a:chExt cx="6648450" cy="7429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7408" y="1412776"/>
                <a:ext cx="5867400" cy="7429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34808" y="1455638"/>
                <a:ext cx="781050" cy="6572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1147614"/>
              <a:ext cx="2781300" cy="2324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533557"/>
              <a:ext cx="5381625" cy="685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3472" y="4214664"/>
              <a:ext cx="4200525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80431" y="4850384"/>
              <a:ext cx="2419350" cy="5810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1464" y="5523516"/>
              <a:ext cx="3124200" cy="5905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71464" y="6195251"/>
              <a:ext cx="6677025" cy="6191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948295" y="3302675"/>
            <a:ext cx="78201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948295" y="3964831"/>
            <a:ext cx="78201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948295" y="4566714"/>
            <a:ext cx="78201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948295" y="5226471"/>
            <a:ext cx="78201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948295" y="5909603"/>
            <a:ext cx="782011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29127"/>
            <a:ext cx="113919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3649224"/>
            <a:ext cx="4176464" cy="320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323975"/>
            <a:ext cx="62769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276872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133398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4047798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1664" y="4915899"/>
            <a:ext cx="69847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