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2900362"/>
            <a:ext cx="754380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19250"/>
            <a:ext cx="109537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47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404664"/>
            <a:ext cx="6810375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1268760"/>
            <a:ext cx="6984776" cy="1584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354634" y="3061410"/>
            <a:ext cx="741377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54634" y="3941756"/>
            <a:ext cx="323731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63952" y="3941756"/>
            <a:ext cx="43204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354634" y="4775133"/>
            <a:ext cx="417341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182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88640"/>
            <a:ext cx="806767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788965"/>
            <a:ext cx="10991850" cy="3486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991544" y="1169117"/>
            <a:ext cx="86409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91544" y="2025644"/>
            <a:ext cx="86409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720" y="2870596"/>
            <a:ext cx="11702911" cy="16385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71088" y="4653097"/>
            <a:ext cx="86409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71088" y="5590646"/>
            <a:ext cx="86409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64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81162"/>
            <a:ext cx="11115675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636912"/>
            <a:ext cx="1065718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5" y="3481864"/>
            <a:ext cx="10814421" cy="1603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54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5400" y="332656"/>
            <a:ext cx="10472861" cy="6364176"/>
            <a:chOff x="447675" y="116632"/>
            <a:chExt cx="11296650" cy="71117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r="51236" b="60818"/>
            <a:stretch/>
          </p:blipFill>
          <p:spPr>
            <a:xfrm>
              <a:off x="1415480" y="116632"/>
              <a:ext cx="5680522" cy="122413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675" y="1484784"/>
              <a:ext cx="11296650" cy="1647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0355" y="3132609"/>
              <a:ext cx="10877550" cy="4095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803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9336" y="1268760"/>
            <a:ext cx="11704612" cy="5445568"/>
            <a:chOff x="119336" y="1268760"/>
            <a:chExt cx="11704612" cy="5445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6737" y="1268760"/>
              <a:ext cx="11058525" cy="3552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085184"/>
              <a:ext cx="5581650" cy="714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28048" y="5060777"/>
              <a:ext cx="5295900" cy="7239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336" y="5949280"/>
              <a:ext cx="5391150" cy="7334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528048" y="5952328"/>
              <a:ext cx="4762500" cy="76200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128448" y="4149080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73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1340768"/>
            <a:ext cx="114585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09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692696"/>
            <a:ext cx="11049000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090043"/>
            <a:ext cx="4571949" cy="2767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73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40768"/>
            <a:ext cx="111061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30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847528" y="80024"/>
            <a:ext cx="8316924" cy="6697952"/>
            <a:chOff x="1487488" y="103609"/>
            <a:chExt cx="9973816" cy="733196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103609"/>
              <a:ext cx="4381500" cy="4981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31504" y="4797152"/>
              <a:ext cx="9829800" cy="26384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847528" y="908720"/>
            <a:ext cx="439248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847528" y="1626350"/>
            <a:ext cx="439248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847528" y="2471302"/>
            <a:ext cx="439248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847528" y="3212082"/>
            <a:ext cx="439248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847528" y="3964160"/>
            <a:ext cx="439248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847528" y="4618989"/>
            <a:ext cx="9217024" cy="13112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847528" y="6181569"/>
            <a:ext cx="4392488" cy="5980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00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6632"/>
            <a:ext cx="566737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13524"/>
            <a:ext cx="9058275" cy="1038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410989"/>
            <a:ext cx="10585176" cy="43358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9494402" y="6107502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833562"/>
            <a:ext cx="10868025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2636912"/>
            <a:ext cx="1144927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3440262"/>
            <a:ext cx="11449272" cy="17889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62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5096" y="1340768"/>
            <a:ext cx="11582400" cy="4981575"/>
            <a:chOff x="165096" y="1340768"/>
            <a:chExt cx="11582400" cy="4981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5476875" cy="129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5096" y="2636168"/>
              <a:ext cx="11582400" cy="3686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8886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55441" y="620689"/>
            <a:ext cx="10513168" cy="6048672"/>
            <a:chOff x="1055440" y="620688"/>
            <a:chExt cx="10753725" cy="6372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620688"/>
              <a:ext cx="9401175" cy="3638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259238"/>
              <a:ext cx="10753725" cy="2733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600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96752"/>
            <a:ext cx="107727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66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19212"/>
            <a:ext cx="10896600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7700" y="3109314"/>
            <a:ext cx="4656212" cy="1543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25542" y="3109314"/>
            <a:ext cx="2714674" cy="1543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4283" y="4949868"/>
            <a:ext cx="1087320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838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296650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3221676"/>
            <a:ext cx="633670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32104" y="3217000"/>
            <a:ext cx="309634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1856" y="4096676"/>
            <a:ext cx="596619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1856" y="4895329"/>
            <a:ext cx="10926138" cy="16365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08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84784"/>
            <a:ext cx="11210925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1565492"/>
            <a:ext cx="741682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2501596"/>
            <a:ext cx="10862046" cy="16474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152125"/>
            <a:ext cx="10862046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612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694" y="656692"/>
            <a:ext cx="9734612" cy="620130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967078"/>
            <a:ext cx="4464496" cy="2982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290928"/>
            <a:ext cx="4464496" cy="2982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3652878"/>
            <a:ext cx="4464496" cy="6402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4376778"/>
            <a:ext cx="4464496" cy="2982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15480" y="4757778"/>
            <a:ext cx="4464496" cy="2982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415480" y="5167353"/>
            <a:ext cx="4464496" cy="4083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415480" y="5653128"/>
            <a:ext cx="4464496" cy="2982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415480" y="6091278"/>
            <a:ext cx="4464496" cy="2982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177980" y="2862303"/>
            <a:ext cx="2798340" cy="7268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6177980" y="3649882"/>
            <a:ext cx="2798340" cy="6432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6177980" y="4353779"/>
            <a:ext cx="1862236" cy="3212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9048328" y="3258502"/>
            <a:ext cx="1584176" cy="16106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6177980" y="4772879"/>
            <a:ext cx="3086372" cy="3212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>
          <a:xfrm>
            <a:off x="6177980" y="5106254"/>
            <a:ext cx="3086372" cy="3212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>
          <a:xfrm>
            <a:off x="6177980" y="5477729"/>
            <a:ext cx="3086372" cy="3212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749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EFE"/>
              </a:clrFrom>
              <a:clrTo>
                <a:srgbClr val="FF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593304"/>
            <a:ext cx="8955869" cy="626469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89318" y="2752353"/>
            <a:ext cx="360040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89318" y="4571628"/>
            <a:ext cx="360040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75859" y="5267628"/>
            <a:ext cx="788099" cy="2618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87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2505075"/>
            <a:ext cx="873442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8512" y="1538287"/>
            <a:ext cx="55149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62100"/>
            <a:ext cx="1119187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1761241"/>
            <a:ext cx="180020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39816" y="3636340"/>
            <a:ext cx="180020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548680"/>
            <a:ext cx="10248900" cy="952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628800"/>
            <a:ext cx="112776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014537"/>
            <a:ext cx="10868025" cy="2828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204864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620688"/>
            <a:ext cx="10657184" cy="6048672"/>
            <a:chOff x="119336" y="1124744"/>
            <a:chExt cx="11525250" cy="73613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336" y="1124744"/>
              <a:ext cx="11525250" cy="1809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0361" y="2923454"/>
              <a:ext cx="10944225" cy="5562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2025-12-18T08:05:03Z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