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5" r:id="rId24"/>
    <p:sldId id="346" r:id="rId25"/>
    <p:sldId id="344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038475"/>
            <a:ext cx="65722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680" y="1475740"/>
            <a:ext cx="97028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80" y="3202940"/>
            <a:ext cx="9791700" cy="208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8000" y="2501265"/>
            <a:ext cx="50419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9405" y="4717415"/>
            <a:ext cx="50419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5440" y="4717415"/>
            <a:ext cx="50419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822325"/>
            <a:ext cx="845185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1890" y="4192270"/>
            <a:ext cx="6924040" cy="210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23925"/>
            <a:ext cx="97663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810" y="2668905"/>
            <a:ext cx="10452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2430" y="4885055"/>
            <a:ext cx="8606790" cy="104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562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7530" y="4907915"/>
            <a:ext cx="8187690" cy="165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873760"/>
            <a:ext cx="97917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430" y="4346575"/>
            <a:ext cx="3530600" cy="10731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360" y="2493010"/>
            <a:ext cx="41719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360" y="4017010"/>
            <a:ext cx="91059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1196975"/>
            <a:ext cx="5080000" cy="2432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9505" y="2493010"/>
            <a:ext cx="4472940" cy="145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9360" y="4100830"/>
            <a:ext cx="9184640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671830"/>
            <a:ext cx="9416415" cy="60420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0" y="708025"/>
            <a:ext cx="9194800" cy="544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7605" y="1283335"/>
            <a:ext cx="74676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63255" y="1283335"/>
            <a:ext cx="66421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3465" y="1816100"/>
            <a:ext cx="66421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2400" y="4595495"/>
            <a:ext cx="9398635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47065"/>
            <a:ext cx="9747250" cy="498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5735955"/>
            <a:ext cx="90868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73755" y="3429000"/>
            <a:ext cx="86931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165" y="3429000"/>
            <a:ext cx="86931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160" y="675005"/>
            <a:ext cx="9271000" cy="587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7160" y="3536950"/>
            <a:ext cx="26206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585" y="711200"/>
            <a:ext cx="4006850" cy="271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7160" y="4072890"/>
            <a:ext cx="9429115" cy="1413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7160" y="5590540"/>
            <a:ext cx="8004175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0" y="907415"/>
            <a:ext cx="5537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464945"/>
            <a:ext cx="972820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7488" y="272224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123" y="447357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60400"/>
            <a:ext cx="976630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730375"/>
            <a:ext cx="9194800" cy="339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600" y="2867025"/>
            <a:ext cx="9283065" cy="2350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955800"/>
            <a:ext cx="92329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6700" y="1956435"/>
            <a:ext cx="9230995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6700" y="4013835"/>
            <a:ext cx="7067550" cy="94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610" y="941070"/>
            <a:ext cx="812165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90" y="3330575"/>
            <a:ext cx="913130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092200"/>
            <a:ext cx="93154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9080" y="1092200"/>
            <a:ext cx="4638040" cy="301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4344035"/>
            <a:ext cx="26206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1579880"/>
            <a:ext cx="1229360" cy="271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8275" y="4844415"/>
            <a:ext cx="9316085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21030"/>
            <a:ext cx="970280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40835" y="5365115"/>
            <a:ext cx="5568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7870" y="5365115"/>
            <a:ext cx="5949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2282825"/>
            <a:ext cx="9169400" cy="229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4135" y="2882265"/>
            <a:ext cx="51816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8299450" cy="579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0540" y="4580255"/>
            <a:ext cx="26206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8515" y="1134745"/>
            <a:ext cx="3124200" cy="257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0540" y="5187315"/>
            <a:ext cx="7615555" cy="129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706120"/>
            <a:ext cx="9721850" cy="568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56984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30300"/>
            <a:ext cx="9791700" cy="459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5648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0043" y="466407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2317750"/>
            <a:ext cx="97091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208" y="352933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20775"/>
            <a:ext cx="977265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0828" y="467931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56285"/>
            <a:ext cx="98044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85420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8448" y="475551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14400"/>
            <a:ext cx="97726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06756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2028" y="370459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4738" y="539496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31900"/>
            <a:ext cx="974725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5475" y="2326005"/>
            <a:ext cx="54927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