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4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952750"/>
            <a:ext cx="94678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38325"/>
            <a:ext cx="114966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832424"/>
            <a:ext cx="244827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4105418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1836"/>
            <a:ext cx="8712967" cy="667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2492896"/>
            <a:ext cx="820891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4149080"/>
            <a:ext cx="82089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35187" y="5600818"/>
            <a:ext cx="2260813" cy="1165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55440" y="113751"/>
            <a:ext cx="10353650" cy="6322140"/>
            <a:chOff x="1055440" y="113751"/>
            <a:chExt cx="10353650" cy="632214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3751"/>
              <a:ext cx="8143875" cy="1562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772816"/>
              <a:ext cx="6781800" cy="1190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5640" y="2985166"/>
              <a:ext cx="8553450" cy="1104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9656" y="4111791"/>
              <a:ext cx="4210050" cy="1219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7745" y="5330991"/>
              <a:ext cx="2971800" cy="110490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55440" y="1853270"/>
            <a:ext cx="9289032" cy="1029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487849" y="2963438"/>
            <a:ext cx="9289032" cy="1126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519940" y="4111790"/>
            <a:ext cx="9289032" cy="1240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519940" y="5374439"/>
            <a:ext cx="9289032" cy="1240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2" y="823912"/>
            <a:ext cx="108489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696089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661779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568266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355345"/>
            <a:ext cx="9361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429000"/>
            <a:ext cx="31337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2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166812"/>
            <a:ext cx="7467600" cy="4524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207568" y="3077345"/>
            <a:ext cx="762223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3991745"/>
            <a:ext cx="762223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07568" y="4911268"/>
            <a:ext cx="762223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1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4681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2348879"/>
            <a:ext cx="6912768" cy="43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613497" cy="59352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03319" y="2665258"/>
            <a:ext cx="15841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67380" y="2665258"/>
            <a:ext cx="9008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29020" y="5663101"/>
            <a:ext cx="17994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0"/>
            <a:ext cx="54483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556792"/>
            <a:ext cx="114776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2241206"/>
            <a:ext cx="10506075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436" y="3429000"/>
            <a:ext cx="10677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95412"/>
            <a:ext cx="1089660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573563"/>
            <a:ext cx="85252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4084" y="2674195"/>
            <a:ext cx="267609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61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038" y="1196752"/>
            <a:ext cx="11445924" cy="5526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5631" y="4990026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062037"/>
            <a:ext cx="88582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3236" y="2060848"/>
            <a:ext cx="875324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3236" y="3137293"/>
            <a:ext cx="875324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3236" y="3982245"/>
            <a:ext cx="875324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63236" y="5163474"/>
            <a:ext cx="875324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85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9609013" cy="603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576962"/>
            <a:ext cx="9913168" cy="61858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0095" y="1360408"/>
            <a:ext cx="392771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20095" y="2216935"/>
            <a:ext cx="392771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3503" y="3131335"/>
            <a:ext cx="790809" cy="297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293097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965546"/>
            <a:ext cx="2880320" cy="551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588359"/>
            <a:ext cx="2880320" cy="3609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529326" y="4293096"/>
            <a:ext cx="3455105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29326" y="4906554"/>
            <a:ext cx="3455105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529326" y="5570503"/>
            <a:ext cx="3455105" cy="52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529326" y="6149237"/>
            <a:ext cx="3455105" cy="2320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18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39"/>
            <a:ext cx="9001000" cy="663324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0365" y="2986713"/>
            <a:ext cx="757363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8647" y="5035433"/>
            <a:ext cx="757363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97493" y="6188454"/>
            <a:ext cx="757363" cy="298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1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69" y="764704"/>
            <a:ext cx="10534662" cy="59170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690138"/>
            <a:ext cx="180020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2024" y="214706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17152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6021288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78749" y="692696"/>
            <a:ext cx="6524625" cy="5540077"/>
            <a:chOff x="1678749" y="692696"/>
            <a:chExt cx="6524625" cy="55400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692696"/>
              <a:ext cx="6143625" cy="2847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8749" y="3861048"/>
              <a:ext cx="6524625" cy="2371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991544" y="1876792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2860640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91544" y="5164001"/>
            <a:ext cx="7560840" cy="1068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5631" y="4741915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43765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6632" y="4486378"/>
            <a:ext cx="1637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5520" y="166712"/>
            <a:ext cx="8352928" cy="6524575"/>
            <a:chOff x="1703512" y="0"/>
            <a:chExt cx="9200381" cy="71452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0"/>
              <a:ext cx="6343650" cy="4057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7568" y="4221088"/>
              <a:ext cx="8696325" cy="29241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256786" y="2204864"/>
            <a:ext cx="671953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56786" y="3142413"/>
            <a:ext cx="671953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56786" y="5040661"/>
            <a:ext cx="671953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56786" y="6012934"/>
            <a:ext cx="671953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62100"/>
            <a:ext cx="114490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612937"/>
            <a:ext cx="1872208" cy="1423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61975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62220"/>
            <a:ext cx="1148715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068960"/>
            <a:ext cx="11049000" cy="29241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3352" y="132079"/>
            <a:ext cx="11487150" cy="5804495"/>
            <a:chOff x="263352" y="132079"/>
            <a:chExt cx="11487150" cy="580449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32079"/>
              <a:ext cx="5619750" cy="1362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505659"/>
              <a:ext cx="11487150" cy="1257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012399"/>
              <a:ext cx="11049000" cy="29241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9984432" y="423785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2025-12-18T03:52:01Z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