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967037"/>
            <a:ext cx="113538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5435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12615"/>
            <a:ext cx="11668125" cy="4476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4439726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1552575"/>
            <a:ext cx="46101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439726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1609725"/>
            <a:ext cx="4829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335246" cy="55433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4941168"/>
            <a:ext cx="129614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1336" y="5867143"/>
            <a:ext cx="446860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556792"/>
            <a:ext cx="11601450" cy="2736304"/>
            <a:chOff x="295275" y="1124744"/>
            <a:chExt cx="11601450" cy="2736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1124744"/>
              <a:ext cx="11601450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49852"/>
            <a:stretch/>
          </p:blipFill>
          <p:spPr>
            <a:xfrm>
              <a:off x="983432" y="2972594"/>
              <a:ext cx="8667750" cy="888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38" y="3902312"/>
            <a:ext cx="2476500" cy="5905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28433" y="332656"/>
            <a:ext cx="11886834" cy="6525344"/>
            <a:chOff x="228433" y="332656"/>
            <a:chExt cx="11886834" cy="6525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32656"/>
              <a:ext cx="879157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98843" y="1916832"/>
              <a:ext cx="3816424" cy="259841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8433" y="1144627"/>
              <a:ext cx="8924925" cy="704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6248" y="1891141"/>
              <a:ext cx="48672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9257" y="2510267"/>
              <a:ext cx="4276725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9257" y="3243528"/>
              <a:ext cx="2619375" cy="7239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248" y="3783308"/>
              <a:ext cx="9153525" cy="23050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248" y="5972175"/>
              <a:ext cx="5543550" cy="8858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372602" y="1340768"/>
            <a:ext cx="867572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72602" y="1873203"/>
            <a:ext cx="867572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72603" y="2532960"/>
            <a:ext cx="442725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72603" y="3241943"/>
            <a:ext cx="442725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372603" y="3843826"/>
            <a:ext cx="442725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372602" y="4584606"/>
            <a:ext cx="5003317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5437353" y="3765443"/>
            <a:ext cx="2945366" cy="23229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8241166" y="4656345"/>
            <a:ext cx="152724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439256" y="6039593"/>
            <a:ext cx="6448831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20688"/>
            <a:ext cx="110775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4174809"/>
            <a:ext cx="3040737" cy="24482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479259"/>
            <a:ext cx="8629650" cy="800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07368" y="5633901"/>
            <a:ext cx="864096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16632"/>
            <a:ext cx="10585176" cy="5616624"/>
            <a:chOff x="263352" y="116632"/>
            <a:chExt cx="11363325" cy="6014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6632"/>
              <a:ext cx="57340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556792"/>
              <a:ext cx="11363325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396877"/>
              <a:ext cx="10734675" cy="37338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7" y="4581128"/>
            <a:ext cx="3305353" cy="21602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237760" y="4932207"/>
            <a:ext cx="7200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5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24744"/>
            <a:ext cx="1061085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0000" t="-2556"/>
          <a:stretch/>
        </p:blipFill>
        <p:spPr>
          <a:xfrm>
            <a:off x="6081682" y="3428999"/>
            <a:ext cx="4190782" cy="288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6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196752"/>
            <a:ext cx="1167765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949280"/>
            <a:ext cx="6480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445" b="21342"/>
          <a:stretch/>
        </p:blipFill>
        <p:spPr>
          <a:xfrm>
            <a:off x="8184232" y="4077072"/>
            <a:ext cx="3734389" cy="1971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39416" y="2204864"/>
            <a:ext cx="612068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61325" y="2204864"/>
            <a:ext cx="4392487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6824" y="3119264"/>
            <a:ext cx="1074698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6824" y="4033664"/>
            <a:ext cx="72613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6824" y="4855466"/>
            <a:ext cx="72613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06824" y="5728702"/>
            <a:ext cx="72613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2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181100"/>
            <a:ext cx="892492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9814" y="2162195"/>
            <a:ext cx="73985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49814" y="3076595"/>
            <a:ext cx="73985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9815" y="3933121"/>
            <a:ext cx="574233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6160" y="3933121"/>
            <a:ext cx="29523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49814" y="4869160"/>
            <a:ext cx="927072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61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757642" cy="59418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56033" y="5954913"/>
            <a:ext cx="504056" cy="2810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72984" y="4042347"/>
            <a:ext cx="504056" cy="2810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41595" y="5812213"/>
            <a:ext cx="504056" cy="2810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74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19237"/>
            <a:ext cx="112776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507934"/>
            <a:ext cx="1080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2034" y="3429000"/>
            <a:ext cx="1306053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53234" y="5338822"/>
            <a:ext cx="1306053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75533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1601450" cy="473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5476854"/>
            <a:ext cx="345638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10327704" cy="40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4509120"/>
            <a:ext cx="30765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476672"/>
            <a:ext cx="10297144" cy="6336704"/>
            <a:chOff x="971550" y="116632"/>
            <a:chExt cx="11220450" cy="68975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1550" y="116632"/>
              <a:ext cx="1122045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708920"/>
              <a:ext cx="8020050" cy="43053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616281" y="692696"/>
            <a:ext cx="2664296" cy="2165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8018" y="3645024"/>
            <a:ext cx="803834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8018" y="4513126"/>
            <a:ext cx="803834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98018" y="5415951"/>
            <a:ext cx="803834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98018" y="6168306"/>
            <a:ext cx="803834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5303822"/>
            <a:ext cx="237626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2025-12-18T06:24:19Z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