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90712"/>
            <a:ext cx="1136332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1931" y="3373763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309867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80728"/>
            <a:ext cx="10821376" cy="5544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99077" y="1939982"/>
            <a:ext cx="129614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5684398"/>
            <a:ext cx="122413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548680"/>
            <a:ext cx="7073255" cy="5895975"/>
            <a:chOff x="1343472" y="548680"/>
            <a:chExt cx="7073255" cy="5895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548680"/>
              <a:ext cx="255270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1253530"/>
              <a:ext cx="6305550" cy="1162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63552" y="2415580"/>
              <a:ext cx="6353175" cy="40290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251011" y="2236367"/>
            <a:ext cx="7445389" cy="13412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51011" y="3756843"/>
            <a:ext cx="7445389" cy="13412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51011" y="5282605"/>
            <a:ext cx="7445389" cy="13412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02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7300" y="433387"/>
            <a:ext cx="9677400" cy="599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218130"/>
            <a:ext cx="9505056" cy="13548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789040"/>
            <a:ext cx="9505056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5277324"/>
            <a:ext cx="9505056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84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24786"/>
            <a:ext cx="11593289" cy="4066364"/>
            <a:chOff x="191344" y="1324786"/>
            <a:chExt cx="11593289" cy="40663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2024" r="3857"/>
            <a:stretch/>
          </p:blipFill>
          <p:spPr>
            <a:xfrm>
              <a:off x="191344" y="1324786"/>
              <a:ext cx="6696745" cy="3067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2714" r="9064"/>
            <a:stretch/>
          </p:blipFill>
          <p:spPr>
            <a:xfrm>
              <a:off x="7104112" y="1466850"/>
              <a:ext cx="4680521" cy="3924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91344" y="2506656"/>
            <a:ext cx="604867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44" y="3573016"/>
            <a:ext cx="604867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0959" y="2506656"/>
            <a:ext cx="483367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0959" y="3573016"/>
            <a:ext cx="483367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0959" y="4614738"/>
            <a:ext cx="483367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3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5412"/>
            <a:ext cx="115252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928687"/>
            <a:ext cx="93059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293643"/>
            <a:ext cx="72728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3242767"/>
            <a:ext cx="72728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0110" y="4168742"/>
            <a:ext cx="72728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0110" y="5059992"/>
            <a:ext cx="72728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71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82376"/>
            <a:ext cx="10548385" cy="60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2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576262"/>
            <a:ext cx="895350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381875"/>
            <a:ext cx="90730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5331806"/>
            <a:ext cx="907300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04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1931" y="4284159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704850"/>
            <a:ext cx="806767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34987" y="1861595"/>
            <a:ext cx="8885549" cy="18554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34987" y="3717033"/>
            <a:ext cx="8885549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34987" y="5152294"/>
            <a:ext cx="8885549" cy="10008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98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90662"/>
            <a:ext cx="11506200" cy="387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2581675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00237"/>
            <a:ext cx="11553825" cy="305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59303" y="3996127"/>
            <a:ext cx="201622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68759"/>
            <a:ext cx="11144250" cy="5438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3988147"/>
            <a:ext cx="4176464" cy="8810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041443"/>
            <a:ext cx="4176464" cy="8810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5949280"/>
            <a:ext cx="4176464" cy="8810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45346" y="4031888"/>
            <a:ext cx="4907237" cy="1053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45347" y="5140275"/>
            <a:ext cx="4176464" cy="8810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836712"/>
            <a:ext cx="11287125" cy="5772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2564904"/>
            <a:ext cx="453650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61337" y="4237978"/>
            <a:ext cx="1562455" cy="8472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31654" y="2564904"/>
            <a:ext cx="5941009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88922" y="4311496"/>
            <a:ext cx="3851694" cy="7001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788922" y="5075425"/>
            <a:ext cx="3851694" cy="7001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88922" y="5978250"/>
            <a:ext cx="3851694" cy="7001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7368" y="1052736"/>
            <a:ext cx="11620500" cy="5553235"/>
            <a:chOff x="407368" y="1052736"/>
            <a:chExt cx="11620500" cy="55532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052736"/>
              <a:ext cx="11620500" cy="304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3418317"/>
              <a:ext cx="8505825" cy="762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716" y="4414111"/>
              <a:ext cx="8639175" cy="742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6716" y="5291521"/>
              <a:ext cx="5133975" cy="1314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05092" y="5534409"/>
              <a:ext cx="5048250" cy="8286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531931" y="3429000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5672" y="1196752"/>
            <a:ext cx="12000656" cy="5057378"/>
            <a:chOff x="191344" y="548680"/>
            <a:chExt cx="12000656" cy="50573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9536" y="548680"/>
              <a:ext cx="7762875" cy="7810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700808"/>
              <a:ext cx="4962525" cy="39052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81650" y="1556792"/>
              <a:ext cx="6610350" cy="30289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63352" y="3501008"/>
            <a:ext cx="446449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4531155"/>
            <a:ext cx="446449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63352" y="5503428"/>
            <a:ext cx="446449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333064" y="3501008"/>
            <a:ext cx="573148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960096" y="4531155"/>
            <a:ext cx="331236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747712"/>
            <a:ext cx="607695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365651"/>
            <a:ext cx="7128792" cy="17114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4149080"/>
            <a:ext cx="46085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3832" y="5213951"/>
            <a:ext cx="46085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2025-12-18T03:27:56Z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