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2" r:id="rId10"/>
    <p:sldId id="331" r:id="rId11"/>
    <p:sldId id="333" r:id="rId12"/>
    <p:sldId id="335" r:id="rId13"/>
    <p:sldId id="334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843212"/>
            <a:ext cx="782955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38337"/>
            <a:ext cx="103632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1528" y="1987530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90100" y="4001525"/>
            <a:ext cx="157790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576262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10877550" cy="543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04312" y="4978451"/>
            <a:ext cx="252462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55568" y="5926130"/>
            <a:ext cx="23481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033587"/>
            <a:ext cx="50292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1464" y="692696"/>
            <a:ext cx="10344150" cy="5868863"/>
            <a:chOff x="1271464" y="692696"/>
            <a:chExt cx="10344150" cy="586886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92696"/>
              <a:ext cx="10344150" cy="4267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085184"/>
              <a:ext cx="6715125" cy="1476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1700808"/>
            <a:ext cx="561662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888088" y="908720"/>
            <a:ext cx="4896544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1464" y="3406370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71464" y="4436517"/>
            <a:ext cx="36004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271464" y="5119423"/>
            <a:ext cx="88569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271464" y="5964375"/>
            <a:ext cx="885698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836712"/>
            <a:ext cx="10420350" cy="5402907"/>
            <a:chOff x="1055440" y="836712"/>
            <a:chExt cx="10420350" cy="54029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836712"/>
              <a:ext cx="10420350" cy="4057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725144"/>
              <a:ext cx="6924675" cy="1514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750030"/>
            <a:ext cx="554461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6" y="3645024"/>
            <a:ext cx="655272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99456" y="4651441"/>
            <a:ext cx="554461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5542692"/>
            <a:ext cx="828092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228725"/>
            <a:ext cx="79914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0262" y="2151071"/>
            <a:ext cx="838822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100262" y="3100195"/>
            <a:ext cx="277160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871864" y="3100195"/>
            <a:ext cx="57606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00262" y="3933056"/>
            <a:ext cx="622798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00262" y="4869160"/>
            <a:ext cx="622798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63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28750"/>
            <a:ext cx="110204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5281" y="3114071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80728"/>
            <a:ext cx="11029950" cy="318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92550"/>
            <a:ext cx="3657600" cy="2400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544729" y="2655127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38312"/>
            <a:ext cx="109918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519223"/>
            <a:ext cx="80785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868025" cy="415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914" y="4826516"/>
            <a:ext cx="3267075" cy="194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264352" y="3178251"/>
            <a:ext cx="265911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70419" y="4011627"/>
            <a:ext cx="432825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4975"/>
            <a:ext cx="10848975" cy="1724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830"/>
          <a:stretch/>
        </p:blipFill>
        <p:spPr>
          <a:xfrm>
            <a:off x="3791744" y="3717032"/>
            <a:ext cx="3861817" cy="2457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56040" y="2643552"/>
            <a:ext cx="18002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76450"/>
            <a:ext cx="108204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00849" y="3038317"/>
            <a:ext cx="159377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42986" y="3987441"/>
            <a:ext cx="96458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44664"/>
            <a:ext cx="11125373" cy="5139343"/>
            <a:chOff x="335360" y="1244664"/>
            <a:chExt cx="11125373" cy="51393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44664"/>
              <a:ext cx="10772775" cy="828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9735" y="2140895"/>
              <a:ext cx="100584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694" y="2944205"/>
              <a:ext cx="10029825" cy="8191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6647" y="3810745"/>
              <a:ext cx="1006792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73758" y="4740125"/>
              <a:ext cx="10086975" cy="638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64856" y="5517232"/>
              <a:ext cx="9715500" cy="866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19262"/>
            <a:ext cx="99060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2025-12-18T09:16:20Z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