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538726"/>
            <a:ext cx="11194107" cy="890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14375"/>
            <a:ext cx="109061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43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268760"/>
            <a:ext cx="1046797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2131" y="145538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454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1571625"/>
            <a:ext cx="43910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6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01078" y="1268760"/>
            <a:ext cx="11589843" cy="5465155"/>
            <a:chOff x="191344" y="1340768"/>
            <a:chExt cx="11589843" cy="5465155"/>
          </a:xfrm>
        </p:grpSpPr>
        <p:grpSp>
          <p:nvGrpSpPr>
            <p:cNvPr id="6" name="组合 5"/>
            <p:cNvGrpSpPr/>
            <p:nvPr/>
          </p:nvGrpSpPr>
          <p:grpSpPr>
            <a:xfrm>
              <a:off x="257175" y="1340768"/>
              <a:ext cx="11524012" cy="685800"/>
              <a:chOff x="257175" y="1340768"/>
              <a:chExt cx="11524012" cy="68580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57175" y="1340768"/>
                <a:ext cx="5838825" cy="6858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094762" y="1359818"/>
                <a:ext cx="5686425" cy="64770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2054313"/>
              <a:ext cx="1695450" cy="800100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257175" y="2815483"/>
              <a:ext cx="7700392" cy="733425"/>
              <a:chOff x="257175" y="2815483"/>
              <a:chExt cx="7700392" cy="733425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57175" y="2882158"/>
                <a:ext cx="5876925" cy="66675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023992" y="2815483"/>
                <a:ext cx="1933575" cy="733425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344" y="3548373"/>
              <a:ext cx="9286875" cy="3257550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366908" y="2872396"/>
            <a:ext cx="10049571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366909" y="3576005"/>
            <a:ext cx="3856884" cy="14226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4306355" y="3576005"/>
            <a:ext cx="3856884" cy="14226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547134" y="5248660"/>
            <a:ext cx="1044540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547134" y="6093296"/>
            <a:ext cx="1044540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918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801350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140968"/>
            <a:ext cx="2314575" cy="3457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944" y="2780928"/>
            <a:ext cx="4733925" cy="34575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560496" y="258736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4900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496062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1171575"/>
            <a:ext cx="44196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89660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212976"/>
            <a:ext cx="4631904" cy="3473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860289" y="3510025"/>
            <a:ext cx="151216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48680"/>
            <a:ext cx="9082608" cy="599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647825"/>
            <a:ext cx="103060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628800"/>
            <a:ext cx="102489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91544" y="316285"/>
            <a:ext cx="8352928" cy="6541715"/>
            <a:chOff x="2063552" y="116632"/>
            <a:chExt cx="8982075" cy="70347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5560" y="116632"/>
              <a:ext cx="7029450" cy="2219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63552" y="1988840"/>
              <a:ext cx="8982075" cy="5162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325980" y="2204864"/>
            <a:ext cx="7730460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991544" y="3443355"/>
            <a:ext cx="8234516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991544" y="4786019"/>
            <a:ext cx="8234516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325980" y="6040748"/>
            <a:ext cx="708238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2025-12-18T09:43:46Z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