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5" r:id="rId12"/>
    <p:sldId id="333" r:id="rId13"/>
    <p:sldId id="33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582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2914650"/>
            <a:ext cx="101346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4" y="1196752"/>
            <a:ext cx="11705381" cy="3924300"/>
            <a:chOff x="295274" y="1196752"/>
            <a:chExt cx="11705381" cy="3924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896" b="24768"/>
            <a:stretch/>
          </p:blipFill>
          <p:spPr>
            <a:xfrm>
              <a:off x="295274" y="1196752"/>
              <a:ext cx="11705381" cy="295232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75232" r="32621"/>
            <a:stretch/>
          </p:blipFill>
          <p:spPr>
            <a:xfrm>
              <a:off x="295275" y="4149080"/>
              <a:ext cx="7816949" cy="971972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4005064"/>
            <a:ext cx="2952328" cy="267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2054696"/>
            <a:ext cx="4400550" cy="4038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758" t="75232"/>
          <a:stretch/>
        </p:blipFill>
        <p:spPr>
          <a:xfrm>
            <a:off x="1303387" y="1118592"/>
            <a:ext cx="3856509" cy="971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33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84784"/>
            <a:ext cx="10944225" cy="4824536"/>
            <a:chOff x="335360" y="1196752"/>
            <a:chExt cx="10944225" cy="482453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196752"/>
              <a:ext cx="10944225" cy="2771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b="61759"/>
            <a:stretch/>
          </p:blipFill>
          <p:spPr>
            <a:xfrm>
              <a:off x="978718" y="4149080"/>
              <a:ext cx="10229850" cy="18722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1182"/>
          <a:stretch/>
        </p:blipFill>
        <p:spPr>
          <a:xfrm>
            <a:off x="839416" y="2348880"/>
            <a:ext cx="10229850" cy="287962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3374752"/>
            <a:ext cx="4032448" cy="68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8088" y="4413324"/>
            <a:ext cx="1188132" cy="68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65546"/>
            <a:ext cx="55911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021136"/>
            <a:ext cx="9591675" cy="97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086176"/>
            <a:ext cx="11430000" cy="1733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560496" y="5229200"/>
            <a:ext cx="720080" cy="68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435"/>
          <a:stretch/>
        </p:blipFill>
        <p:spPr>
          <a:xfrm>
            <a:off x="263352" y="1648966"/>
            <a:ext cx="7666781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104" y="620688"/>
            <a:ext cx="5326226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5517232"/>
            <a:ext cx="720080" cy="68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2105" y="83430"/>
            <a:ext cx="7251725" cy="30701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40968"/>
            <a:ext cx="9505056" cy="361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5610225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628800"/>
            <a:ext cx="115824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476672"/>
            <a:ext cx="11126341" cy="6220112"/>
            <a:chOff x="911424" y="476672"/>
            <a:chExt cx="11126341" cy="62201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476672"/>
              <a:ext cx="10982325" cy="1905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71664" y="2204864"/>
              <a:ext cx="7560840" cy="357332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5830009"/>
              <a:ext cx="9305925" cy="8667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776520" y="1592856"/>
            <a:ext cx="720080" cy="68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00187"/>
            <a:ext cx="1160145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4509120"/>
            <a:ext cx="936104" cy="68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481137"/>
            <a:ext cx="92678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2025-12-18T07:36:33Z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