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402420"/>
            <a:ext cx="11809312" cy="1026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0" y="471487"/>
            <a:ext cx="8191500" cy="5915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09956" y="1288220"/>
            <a:ext cx="2761908" cy="12766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715046" y="1288220"/>
            <a:ext cx="4837338" cy="12766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105326" y="2872396"/>
            <a:ext cx="629493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2105326" y="3833095"/>
            <a:ext cx="629493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2105326" y="4654898"/>
            <a:ext cx="838316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2105326" y="5534574"/>
            <a:ext cx="838316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82569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772816"/>
            <a:ext cx="1082992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052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412776"/>
            <a:ext cx="10344150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1556792"/>
            <a:ext cx="3895725" cy="2990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3429000"/>
            <a:ext cx="41764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223606"/>
            <a:ext cx="6552728" cy="1221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5467164"/>
            <a:ext cx="60486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1938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650" y="661987"/>
            <a:ext cx="8648700" cy="5534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1288220"/>
            <a:ext cx="741682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919536" y="2029000"/>
            <a:ext cx="741682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919536" y="2723481"/>
            <a:ext cx="741682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919536" y="3429537"/>
            <a:ext cx="741682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919536" y="4158742"/>
            <a:ext cx="741682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919536" y="4760625"/>
            <a:ext cx="741682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919536" y="5466681"/>
            <a:ext cx="396044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5997964" y="5466681"/>
            <a:ext cx="457027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4580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0" y="1485900"/>
            <a:ext cx="8191500" cy="3886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12314" y="2420888"/>
            <a:ext cx="5163806" cy="1656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7024152" y="2420888"/>
            <a:ext cx="3248312" cy="18362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045409" y="4273978"/>
            <a:ext cx="9052238" cy="10981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54332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585912"/>
            <a:ext cx="10944225" cy="3686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02844" y="2636912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5" y="620688"/>
            <a:ext cx="9943189" cy="619268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768408" y="3232436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585912"/>
            <a:ext cx="10887075" cy="3686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02844" y="2636912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095500"/>
            <a:ext cx="10848975" cy="2667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3173848"/>
            <a:ext cx="3456384" cy="12144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412776"/>
            <a:ext cx="10687050" cy="4352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82653" y="2314802"/>
            <a:ext cx="1728192" cy="6122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412776"/>
            <a:ext cx="10829925" cy="4752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31704" y="2500781"/>
            <a:ext cx="316835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5769790" y="5406026"/>
            <a:ext cx="316835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340768"/>
            <a:ext cx="108585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357187"/>
            <a:ext cx="10353675" cy="6143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2224324"/>
            <a:ext cx="5832648" cy="16367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343472" y="4077071"/>
            <a:ext cx="2664296" cy="1651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4007768" y="4077071"/>
            <a:ext cx="3744416" cy="1651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160102" y="5824724"/>
            <a:ext cx="932838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2025-12-18T09:39:11Z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