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6725" y="3035300"/>
            <a:ext cx="6178550" cy="787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764540"/>
            <a:ext cx="6985000" cy="5441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28520" y="2687955"/>
            <a:ext cx="4335780" cy="168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76120" y="5186045"/>
            <a:ext cx="4488815" cy="1132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635000"/>
            <a:ext cx="9867900" cy="558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9900" y="2997200"/>
            <a:ext cx="7046595" cy="2137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86560" y="5180330"/>
            <a:ext cx="6650990" cy="114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727075"/>
            <a:ext cx="9829800" cy="5403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62760" y="1916430"/>
            <a:ext cx="5233670" cy="2251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908685"/>
            <a:ext cx="9207500" cy="4819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28215" y="908685"/>
            <a:ext cx="107505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28215" y="2165350"/>
            <a:ext cx="1767205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660" y="4138295"/>
            <a:ext cx="9207500" cy="159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295400"/>
            <a:ext cx="9791700" cy="42672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098550"/>
            <a:ext cx="9251950" cy="4660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70025" y="1256665"/>
            <a:ext cx="6628130" cy="173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0495" y="3053715"/>
            <a:ext cx="5492750" cy="290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419225"/>
            <a:ext cx="9766300" cy="4019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80720"/>
            <a:ext cx="9226550" cy="342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4199890"/>
            <a:ext cx="8382000" cy="2038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90320" y="784225"/>
            <a:ext cx="5203825" cy="2122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0320" y="3137535"/>
            <a:ext cx="9139555" cy="96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0320" y="4199890"/>
            <a:ext cx="8538845" cy="216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1184275"/>
            <a:ext cx="9804400" cy="4489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97980" y="4782185"/>
            <a:ext cx="513080" cy="797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1450" y="1171575"/>
            <a:ext cx="9309100" cy="4514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04315" y="1171575"/>
            <a:ext cx="4191000" cy="290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4315" y="4157980"/>
            <a:ext cx="578294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1450" y="4544060"/>
            <a:ext cx="5028565" cy="1231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4850" y="1461135"/>
            <a:ext cx="2495550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836930"/>
            <a:ext cx="55753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1484630"/>
            <a:ext cx="9702800" cy="4806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09200" y="1484630"/>
            <a:ext cx="51308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9200" y="3213100"/>
            <a:ext cx="51308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09200" y="4415790"/>
            <a:ext cx="51308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125" y="1465580"/>
            <a:ext cx="6769100" cy="337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08125" y="1337945"/>
            <a:ext cx="7145655" cy="3743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7605" y="678815"/>
            <a:ext cx="9785350" cy="583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49110" y="3477895"/>
            <a:ext cx="1335405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3485" y="676275"/>
            <a:ext cx="912495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605" y="1572260"/>
            <a:ext cx="9271000" cy="471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13485" y="676910"/>
            <a:ext cx="9977755" cy="3691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8305" y="4368800"/>
            <a:ext cx="9512935" cy="2046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739775"/>
            <a:ext cx="9785350" cy="537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27855" y="5222875"/>
            <a:ext cx="535940" cy="805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1030"/>
            <a:ext cx="6997700" cy="367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291330"/>
            <a:ext cx="7708900" cy="245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6825" y="621030"/>
            <a:ext cx="6666230" cy="163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5540" y="2168525"/>
            <a:ext cx="6254115" cy="51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2290" y="4291330"/>
            <a:ext cx="2184400" cy="24955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99515" y="2744470"/>
            <a:ext cx="7106285" cy="1546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908685"/>
            <a:ext cx="7416800" cy="5010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18920" y="840105"/>
            <a:ext cx="7632065" cy="5168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809625"/>
            <a:ext cx="9785350" cy="5238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09200" y="1423670"/>
            <a:ext cx="51308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09200" y="3213100"/>
            <a:ext cx="51308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21030"/>
            <a:ext cx="9804400" cy="6121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10140" y="1241425"/>
            <a:ext cx="51308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10140" y="5779770"/>
            <a:ext cx="51308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1415" y="1048385"/>
            <a:ext cx="9747250" cy="45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415" y="1680845"/>
            <a:ext cx="9728200" cy="4349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48240" y="2268855"/>
            <a:ext cx="51308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48240" y="4142740"/>
            <a:ext cx="51308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985" y="702310"/>
            <a:ext cx="9637395" cy="60337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01580" y="5125085"/>
            <a:ext cx="51308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85800"/>
            <a:ext cx="9766300" cy="5486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47430" y="1484630"/>
            <a:ext cx="131127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03720" y="3145155"/>
            <a:ext cx="104521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6640" y="5619750"/>
            <a:ext cx="107569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12800"/>
            <a:ext cx="9766300" cy="5232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29400" y="2687955"/>
            <a:ext cx="2028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203325"/>
            <a:ext cx="9747250" cy="4451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22345" y="3533140"/>
            <a:ext cx="51308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90925" y="4204335"/>
            <a:ext cx="1434465" cy="795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2026-01-23T07:01:03Z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