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876550"/>
            <a:ext cx="93630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8353"/>
            <a:ext cx="56292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70903"/>
            <a:ext cx="10764881" cy="5329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82044" y="6033722"/>
            <a:ext cx="229793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412776"/>
            <a:ext cx="114585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62" y="1052736"/>
            <a:ext cx="110394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609725"/>
            <a:ext cx="110013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769353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3645023"/>
            <a:ext cx="10785351" cy="1603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18284"/>
            <a:ext cx="103691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378983"/>
            <a:ext cx="10801200" cy="1477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6197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552" y="1340768"/>
            <a:ext cx="966787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24" y="2312318"/>
            <a:ext cx="10169401" cy="42421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976320" y="4089506"/>
            <a:ext cx="20882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934458"/>
            <a:ext cx="20882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47198" y="4934458"/>
            <a:ext cx="258916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14094" y="5814134"/>
            <a:ext cx="133363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7812"/>
            <a:ext cx="117157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42925"/>
            <a:ext cx="110299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74" y="3284984"/>
            <a:ext cx="4895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1647825"/>
            <a:ext cx="59817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636912"/>
            <a:ext cx="558313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3712" y="3667059"/>
            <a:ext cx="558313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3712" y="4593033"/>
            <a:ext cx="558313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45807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439525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698204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1424" y="548680"/>
            <a:ext cx="10987658" cy="5843729"/>
            <a:chOff x="911424" y="548680"/>
            <a:chExt cx="10987658" cy="5843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548680"/>
              <a:ext cx="10496550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48714" y="1268760"/>
              <a:ext cx="201930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132856"/>
              <a:ext cx="10915650" cy="819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520" y="2874643"/>
              <a:ext cx="561975" cy="742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3725409"/>
              <a:ext cx="9324975" cy="26670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88488" y="1392353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1553825" cy="185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3412083"/>
            <a:ext cx="10801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404408"/>
            <a:ext cx="10801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5989" y="4399830"/>
            <a:ext cx="10801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81660" y="4399830"/>
            <a:ext cx="17948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60536" y="5360528"/>
            <a:ext cx="17948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