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32656"/>
            <a:ext cx="5705475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3068960"/>
            <a:ext cx="11458575" cy="2676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344472" y="4085772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236" y="548680"/>
            <a:ext cx="111347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2" y="1411513"/>
            <a:ext cx="11001375" cy="5257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95312" y="1430991"/>
            <a:ext cx="70128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312" y="2449563"/>
            <a:ext cx="70128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5312" y="3271366"/>
            <a:ext cx="70128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5312" y="4081594"/>
            <a:ext cx="7732936" cy="2587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1303015"/>
            <a:ext cx="3471347" cy="464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42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3407740"/>
            <a:ext cx="70128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4183244"/>
            <a:ext cx="70128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5051345"/>
            <a:ext cx="70128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132856"/>
            <a:ext cx="2554926" cy="322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95400"/>
            <a:ext cx="1152525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951271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92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14537"/>
            <a:ext cx="1150620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087175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6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24744"/>
            <a:ext cx="11363325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151071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06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429000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24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836712"/>
            <a:ext cx="109823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0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24062"/>
            <a:ext cx="1136332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979356"/>
            <a:ext cx="129614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11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9651449" cy="59766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1467433"/>
            <a:ext cx="7416824" cy="520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2219787"/>
            <a:ext cx="7416824" cy="520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3018440"/>
            <a:ext cx="7416824" cy="520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560" y="3712921"/>
            <a:ext cx="7416824" cy="520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35560" y="4442126"/>
            <a:ext cx="7416824" cy="520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135560" y="5159756"/>
            <a:ext cx="8208912" cy="520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135560" y="6062582"/>
            <a:ext cx="8208912" cy="520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7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47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92896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0381" y="5347191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2014537"/>
            <a:ext cx="74199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30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280987"/>
            <a:ext cx="10934700" cy="629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212976"/>
            <a:ext cx="10646668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797152"/>
            <a:ext cx="10790684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88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56292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16832"/>
            <a:ext cx="114014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692696"/>
            <a:ext cx="10355582" cy="59046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4838517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32497" y="5797771"/>
            <a:ext cx="144016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97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10506075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5661248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18222" y="5661248"/>
            <a:ext cx="131773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04895" y="5661248"/>
            <a:ext cx="131773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90630" y="5661248"/>
            <a:ext cx="131773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90830" y="5661248"/>
            <a:ext cx="131773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77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764704"/>
            <a:ext cx="882015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692696"/>
            <a:ext cx="5256584" cy="479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04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3" y="1266825"/>
            <a:ext cx="11239996" cy="5448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548680"/>
            <a:ext cx="10028640" cy="59766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11438" y="4878177"/>
            <a:ext cx="13681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3544" y="5746278"/>
            <a:ext cx="13681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72064" y="5746278"/>
            <a:ext cx="13681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10" y="1268760"/>
            <a:ext cx="5162550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2564904"/>
            <a:ext cx="11534775" cy="3667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5445224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81150"/>
            <a:ext cx="1143952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589828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162050"/>
            <a:ext cx="77533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2025-12-18T08:36:08Z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