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2"/>
    <p:sldId id="325" r:id="rId3"/>
    <p:sldId id="302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  <p:sldId id="345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85" autoAdjust="0"/>
    <p:restoredTop sz="94617" autoAdjust="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719387"/>
            <a:ext cx="10668000" cy="141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28650"/>
            <a:ext cx="10906125" cy="5600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708920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220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3412" y="1704975"/>
            <a:ext cx="33051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17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918210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412776"/>
            <a:ext cx="9498570" cy="5265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351584" y="2743645"/>
            <a:ext cx="115212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149225" y="6040748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515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12776"/>
            <a:ext cx="10829925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4983778"/>
            <a:ext cx="108012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14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81087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193500"/>
            <a:ext cx="5124450" cy="2876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384032" y="2360455"/>
            <a:ext cx="32403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130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76672"/>
            <a:ext cx="9073008" cy="606454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5396366"/>
            <a:ext cx="1080120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9269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981075"/>
            <a:ext cx="45339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03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971675"/>
            <a:ext cx="107823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46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9791700" cy="4648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863752" y="3861048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962685" y="3861048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062280" y="3861048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7138726" y="3861048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8365643" y="3861048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3863752" y="5032636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4962685" y="5032636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6062280" y="5032636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7222524" y="5032636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8365643" y="5032636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56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760" y="99205"/>
            <a:ext cx="7488832" cy="66595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103" y="711411"/>
            <a:ext cx="6238353" cy="60473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336" y="5661248"/>
            <a:ext cx="4086225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73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700808"/>
            <a:ext cx="10953750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4744604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8" y="1268536"/>
            <a:ext cx="1077277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005064"/>
            <a:ext cx="8382000" cy="2676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5705" y="4176175"/>
            <a:ext cx="818197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80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20688"/>
            <a:ext cx="10172700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1760" y="3645024"/>
            <a:ext cx="9744075" cy="2533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59496" y="3664484"/>
            <a:ext cx="1015312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559496" y="4581128"/>
            <a:ext cx="1015312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559496" y="5541826"/>
            <a:ext cx="1015312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995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9473" y="764704"/>
            <a:ext cx="9933054" cy="5888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97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1304925"/>
            <a:ext cx="64103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28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412776"/>
            <a:ext cx="1008697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1493801"/>
            <a:ext cx="1296144" cy="659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960096" y="2584364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653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487488" y="334148"/>
            <a:ext cx="10131549" cy="6189704"/>
            <a:chOff x="1559496" y="404664"/>
            <a:chExt cx="10131549" cy="6189704"/>
          </a:xfrm>
        </p:grpSpPr>
        <p:grpSp>
          <p:nvGrpSpPr>
            <p:cNvPr id="4" name="组合 3"/>
            <p:cNvGrpSpPr/>
            <p:nvPr/>
          </p:nvGrpSpPr>
          <p:grpSpPr>
            <a:xfrm>
              <a:off x="1559496" y="404664"/>
              <a:ext cx="4762500" cy="790575"/>
              <a:chOff x="1559496" y="404664"/>
              <a:chExt cx="4762500" cy="7905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59496" y="404664"/>
                <a:ext cx="3467100" cy="7905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26596" y="423910"/>
                <a:ext cx="1295400" cy="752475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1631504" y="1075588"/>
              <a:ext cx="9411974" cy="1114425"/>
              <a:chOff x="1631504" y="1075588"/>
              <a:chExt cx="9411974" cy="111442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631504" y="1075588"/>
                <a:ext cx="7093207" cy="1114425"/>
                <a:chOff x="1631504" y="1075588"/>
                <a:chExt cx="7093207" cy="1114425"/>
              </a:xfrm>
            </p:grpSpPr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631504" y="1195239"/>
                  <a:ext cx="3629025" cy="762000"/>
                </a:xfrm>
                <a:prstGeom prst="rect">
                  <a:avLst/>
                </a:prstGeom>
              </p:spPr>
            </p:pic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209986" y="1075588"/>
                  <a:ext cx="3514725" cy="1114425"/>
                </a:xfrm>
                <a:prstGeom prst="rect">
                  <a:avLst/>
                </a:prstGeom>
              </p:spPr>
            </p:pic>
          </p:grp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757478" y="1163809"/>
                <a:ext cx="2286000" cy="809625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75520" y="2184250"/>
              <a:ext cx="9705975" cy="109537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75520" y="3413018"/>
              <a:ext cx="9134475" cy="69532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775520" y="4108343"/>
              <a:ext cx="9915525" cy="2486025"/>
            </a:xfrm>
            <a:prstGeom prst="rect">
              <a:avLst/>
            </a:prstGeom>
          </p:spPr>
        </p:pic>
      </p:grpSp>
      <p:sp useBgFill="1">
        <p:nvSpPr>
          <p:cNvPr id="14" name="矩形 13"/>
          <p:cNvSpPr/>
          <p:nvPr/>
        </p:nvSpPr>
        <p:spPr>
          <a:xfrm>
            <a:off x="1559496" y="1052736"/>
            <a:ext cx="9649072" cy="9217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>
          <a:xfrm>
            <a:off x="1559495" y="2140757"/>
            <a:ext cx="10059541" cy="10683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>
          <a:xfrm>
            <a:off x="1703511" y="3429000"/>
            <a:ext cx="970597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>
          <a:xfrm>
            <a:off x="1847527" y="4072102"/>
            <a:ext cx="680517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>
          <a:xfrm>
            <a:off x="1847527" y="4998076"/>
            <a:ext cx="9771509" cy="15257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13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1600200"/>
            <a:ext cx="707707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01350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2492896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20400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3377041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76672"/>
            <a:ext cx="10639425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388119"/>
            <a:ext cx="6791325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2134276"/>
            <a:ext cx="7632848" cy="459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340768"/>
            <a:ext cx="10572750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3376452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20688"/>
            <a:ext cx="10772775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492896"/>
            <a:ext cx="4824536" cy="42504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1772816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412776"/>
            <a:ext cx="106394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08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2025-12-18T09:33:36Z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