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36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2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2466975"/>
            <a:ext cx="71818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1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10105"/>
            <a:ext cx="701040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5" y="1256582"/>
            <a:ext cx="9577064" cy="547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8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8760"/>
            <a:ext cx="109251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8680"/>
            <a:ext cx="10868025" cy="608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2715560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932811" y="2715560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092437" y="3693882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87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57400"/>
            <a:ext cx="111728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4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293887"/>
            <a:ext cx="11610975" cy="4270226"/>
            <a:chOff x="290512" y="1268760"/>
            <a:chExt cx="11610975" cy="42702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5267325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852936"/>
              <a:ext cx="1161097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784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188640"/>
            <a:ext cx="7992888" cy="377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3968565"/>
            <a:ext cx="10585176" cy="2708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23599" y="5008093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660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28448" y="1352343"/>
            <a:ext cx="9361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278654" y="2343945"/>
            <a:ext cx="132140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692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484784"/>
            <a:ext cx="114109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367095"/>
            <a:ext cx="10962059" cy="307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40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8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81819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31257"/>
            <a:ext cx="11544300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96227" y="4959383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773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3060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8283" y="0"/>
            <a:ext cx="9990286" cy="42199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3933056"/>
            <a:ext cx="10141123" cy="2799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25628" y="4952743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482286" y="4952743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509749" y="5878717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331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764704"/>
            <a:ext cx="111061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08720"/>
            <a:ext cx="10907905" cy="56886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645024"/>
            <a:ext cx="10619873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5085184"/>
            <a:ext cx="10619873" cy="1620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8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9937104" cy="578513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76147" y="5103399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764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7325"/>
            <a:ext cx="1158240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581128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26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188640"/>
            <a:ext cx="6192688" cy="42558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81128"/>
            <a:ext cx="80676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3663239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47921" y="4869160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6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1200"/>
            <a:ext cx="116395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996721"/>
            <a:ext cx="2808312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713904" y="3996721"/>
            <a:ext cx="3198519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293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72104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556792"/>
            <a:ext cx="1154430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3591231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915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90725"/>
            <a:ext cx="115347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3106243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013834" y="3106243"/>
            <a:ext cx="161055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50988" y="4066942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3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2025-12-18T08:42:48Z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