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3048000"/>
            <a:ext cx="65913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87705"/>
            <a:ext cx="9810750" cy="374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430" y="4434205"/>
            <a:ext cx="2609215" cy="235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905" y="3964940"/>
            <a:ext cx="4108450" cy="2781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3040" y="4159250"/>
            <a:ext cx="1339850" cy="41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03645" y="2799715"/>
            <a:ext cx="10636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5725" y="3888740"/>
            <a:ext cx="72834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1924050"/>
            <a:ext cx="95186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5465" y="3530600"/>
            <a:ext cx="6787515" cy="94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5465" y="4558665"/>
            <a:ext cx="90392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304925"/>
            <a:ext cx="98044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1645" y="4566285"/>
            <a:ext cx="45942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1645" y="5105400"/>
            <a:ext cx="45942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831975"/>
            <a:ext cx="9747250" cy="31940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699770"/>
            <a:ext cx="92773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545" y="3766820"/>
            <a:ext cx="919480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6825" y="699770"/>
            <a:ext cx="6245860" cy="219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145" y="573405"/>
            <a:ext cx="2108200" cy="2679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13485" y="2981325"/>
            <a:ext cx="7185660" cy="114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2545" y="4204970"/>
            <a:ext cx="9277350" cy="7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2545" y="5000625"/>
            <a:ext cx="6375400" cy="81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230" y="710565"/>
            <a:ext cx="9690100" cy="210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9590" y="1996440"/>
            <a:ext cx="607060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40" y="3429000"/>
            <a:ext cx="9150350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80530" y="2708275"/>
            <a:ext cx="5689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5255" y="2708275"/>
            <a:ext cx="5689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9980" y="2708275"/>
            <a:ext cx="5689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9620" y="2708275"/>
            <a:ext cx="5689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1645" y="4962525"/>
            <a:ext cx="494474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1645" y="5502910"/>
            <a:ext cx="5888355" cy="974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57300"/>
            <a:ext cx="9747250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5565" y="676275"/>
            <a:ext cx="91503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5565" y="3429000"/>
            <a:ext cx="9292590" cy="114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0320" y="4569460"/>
            <a:ext cx="9444355" cy="170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93750"/>
            <a:ext cx="9785350" cy="263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495" y="3521710"/>
            <a:ext cx="9169400" cy="2616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870" y="691515"/>
            <a:ext cx="92329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2870" y="691515"/>
            <a:ext cx="6140450" cy="1916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870" y="2685415"/>
            <a:ext cx="9300210" cy="3889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657225"/>
            <a:ext cx="559435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48080"/>
            <a:ext cx="9728200" cy="313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765" y="4363085"/>
            <a:ext cx="8362950" cy="234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8565" y="1063625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8565" y="3915410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01700"/>
            <a:ext cx="978535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5300" y="4490085"/>
            <a:ext cx="53657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6160" y="5221605"/>
            <a:ext cx="5365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295400"/>
            <a:ext cx="92265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1625" y="3980180"/>
            <a:ext cx="8036560" cy="164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689100"/>
            <a:ext cx="91249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7000" y="1642110"/>
            <a:ext cx="7061835" cy="158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3525" y="3224530"/>
            <a:ext cx="9194800" cy="2008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77950"/>
            <a:ext cx="97282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9180" y="3429000"/>
            <a:ext cx="52832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635" y="3962400"/>
            <a:ext cx="52832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4120" y="3962400"/>
            <a:ext cx="56578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111250"/>
            <a:ext cx="929005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0975" y="3429000"/>
            <a:ext cx="9506585" cy="2459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479915" cy="6092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0015" y="5221605"/>
            <a:ext cx="5429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030970" cy="6147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315" y="2183130"/>
            <a:ext cx="4594225" cy="2252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870" y="2098040"/>
            <a:ext cx="3327400" cy="319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515" y="4436110"/>
            <a:ext cx="4395470" cy="117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5607050"/>
            <a:ext cx="9088755" cy="114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50570"/>
            <a:ext cx="9772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8565" y="1314450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8565" y="3104515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378075"/>
            <a:ext cx="9791700" cy="210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4745" y="3429000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802005"/>
            <a:ext cx="974725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4384040"/>
            <a:ext cx="90487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4435" y="3735070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848850" cy="567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7605" y="1223645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7605" y="4733925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3501390"/>
            <a:ext cx="974725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2457450" cy="2571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23805" y="5153025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82980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4745" y="903605"/>
            <a:ext cx="5359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5335" y="4543425"/>
            <a:ext cx="99949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4545" y="6181090"/>
            <a:ext cx="75692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0460" y="723265"/>
            <a:ext cx="98044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460" y="2422525"/>
            <a:ext cx="976630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8405" y="3429000"/>
            <a:ext cx="53594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5607050"/>
            <a:ext cx="26073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2026-01-23T07:17:43Z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