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57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41" y="2480317"/>
            <a:ext cx="11854918" cy="968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3512" y="111621"/>
            <a:ext cx="7581900" cy="6413723"/>
            <a:chOff x="1703512" y="0"/>
            <a:chExt cx="7581900" cy="64137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0"/>
              <a:ext cx="7581900" cy="555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5661248"/>
              <a:ext cx="3438525" cy="7524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789040"/>
            <a:ext cx="3457575" cy="25336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6240016" y="3861048"/>
            <a:ext cx="4104456" cy="24616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63552" y="3127540"/>
            <a:ext cx="698477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63552" y="4099814"/>
            <a:ext cx="3168352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063551" y="5013176"/>
            <a:ext cx="3764285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063551" y="5800255"/>
            <a:ext cx="3764285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8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94" y="81200"/>
            <a:ext cx="3714750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92" y="912917"/>
            <a:ext cx="359092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4192" y="1556792"/>
            <a:ext cx="525780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0867" y="2260499"/>
            <a:ext cx="2562225" cy="704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4192" y="2825502"/>
            <a:ext cx="5010150" cy="1076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4059" y="3717032"/>
            <a:ext cx="9439275" cy="1323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7992" y="4937355"/>
            <a:ext cx="3667125" cy="771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0" y="5517193"/>
            <a:ext cx="8001000" cy="10953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1814060" y="992792"/>
            <a:ext cx="7306275" cy="5686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814060" y="1640975"/>
            <a:ext cx="7306275" cy="5686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814060" y="2300732"/>
            <a:ext cx="7306275" cy="5686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814060" y="2948914"/>
            <a:ext cx="7306275" cy="95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814060" y="3912165"/>
            <a:ext cx="9419274" cy="1025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814060" y="4997634"/>
            <a:ext cx="7306275" cy="5686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814060" y="5626197"/>
            <a:ext cx="9419274" cy="986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600075"/>
            <a:ext cx="87344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54974" y="1628800"/>
            <a:ext cx="837347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09262" y="3197585"/>
            <a:ext cx="837347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09262" y="4642261"/>
            <a:ext cx="757111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09262" y="5545086"/>
            <a:ext cx="757111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268760"/>
            <a:ext cx="117157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-8752"/>
            <a:ext cx="9433048" cy="3041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2852936"/>
            <a:ext cx="9361040" cy="386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28737"/>
            <a:ext cx="109632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250528"/>
            <a:ext cx="1512168" cy="1267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576" y="4785577"/>
            <a:ext cx="129614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2184" y="4785577"/>
            <a:ext cx="288032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47825"/>
            <a:ext cx="108870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47935" y="3596166"/>
            <a:ext cx="1080120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24744"/>
            <a:ext cx="11087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2132856"/>
            <a:ext cx="9067800" cy="2352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996416"/>
            <a:ext cx="914501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760346"/>
            <a:ext cx="914501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07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836712"/>
            <a:ext cx="106203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04864"/>
            <a:ext cx="921702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73016"/>
            <a:ext cx="921702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941168"/>
            <a:ext cx="90010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816992"/>
            <a:ext cx="90010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7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90662"/>
            <a:ext cx="1155382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85862"/>
            <a:ext cx="1142047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89240"/>
            <a:ext cx="36290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6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124744"/>
            <a:ext cx="1121092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47135" y="5802074"/>
            <a:ext cx="129614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6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620688"/>
            <a:ext cx="11280576" cy="6048375"/>
            <a:chOff x="911424" y="620688"/>
            <a:chExt cx="11280576" cy="6048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620688"/>
              <a:ext cx="11049000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700" y="4154463"/>
              <a:ext cx="11163300" cy="2514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15880" y="693031"/>
            <a:ext cx="151216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97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836712"/>
            <a:ext cx="1105852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5433649"/>
            <a:ext cx="115212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17582" y="5433649"/>
            <a:ext cx="153348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68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95450"/>
            <a:ext cx="110490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8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692696"/>
            <a:ext cx="11020425" cy="5610225"/>
            <a:chOff x="983432" y="692696"/>
            <a:chExt cx="11020425" cy="5610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92696"/>
              <a:ext cx="11020425" cy="458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274221"/>
              <a:ext cx="8105775" cy="1028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3284984"/>
            <a:ext cx="1087320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112110"/>
            <a:ext cx="10873208" cy="1045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257840"/>
            <a:ext cx="10873208" cy="1045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11125200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2132856"/>
            <a:ext cx="10693152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531638"/>
            <a:ext cx="993710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467634"/>
            <a:ext cx="9937104" cy="1273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7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1049000" cy="3724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861048"/>
            <a:ext cx="2736304" cy="2892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143672" y="3139373"/>
            <a:ext cx="79208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15267" y="3139373"/>
            <a:ext cx="79208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13120" y="4064865"/>
            <a:ext cx="792088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0675"/>
            <a:ext cx="111537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79914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3587164"/>
            <a:ext cx="10852521" cy="1714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6899" y="5617538"/>
            <a:ext cx="2044016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20914" y="5617538"/>
            <a:ext cx="4067173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0768"/>
            <a:ext cx="118205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44225" cy="2762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70634"/>
            <a:ext cx="2514600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869"/>
          <a:stretch/>
        </p:blipFill>
        <p:spPr>
          <a:xfrm>
            <a:off x="4799856" y="3800475"/>
            <a:ext cx="4071367" cy="3057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703512" y="4243632"/>
            <a:ext cx="1296144" cy="625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595611"/>
            <a:ext cx="10963275" cy="2590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54345"/>
          <a:stretch/>
        </p:blipFill>
        <p:spPr>
          <a:xfrm>
            <a:off x="4079776" y="3323803"/>
            <a:ext cx="378333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2025-12-18T05:44:05Z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