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556792"/>
            <a:ext cx="8153400" cy="1295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462" y="3212976"/>
            <a:ext cx="10125075" cy="119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20688"/>
            <a:ext cx="9217024" cy="586848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56240" y="636161"/>
            <a:ext cx="92283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2100262"/>
            <a:ext cx="1043940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259132"/>
            <a:ext cx="7863336" cy="64102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135560" y="2420888"/>
            <a:ext cx="8208912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938183" y="4005064"/>
            <a:ext cx="416319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938183" y="4954188"/>
            <a:ext cx="416319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938183" y="5857014"/>
            <a:ext cx="416319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44"/>
          <a:stretch/>
        </p:blipFill>
        <p:spPr>
          <a:xfrm>
            <a:off x="1224756" y="332656"/>
            <a:ext cx="9742487" cy="637245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3" y="2727135"/>
            <a:ext cx="9263730" cy="12059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703513" y="4221089"/>
            <a:ext cx="9263730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703513" y="5586464"/>
            <a:ext cx="9263730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620688"/>
            <a:ext cx="10522456" cy="593841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40718" y="1988840"/>
            <a:ext cx="10355882" cy="25922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495600" y="4869160"/>
            <a:ext cx="770485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495600" y="5758335"/>
            <a:ext cx="770485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162" y="1471612"/>
            <a:ext cx="9591675" cy="3914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300162" y="2749435"/>
            <a:ext cx="9332342" cy="6928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300162" y="3520004"/>
            <a:ext cx="9332342" cy="6928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300162" y="4485362"/>
            <a:ext cx="9332342" cy="6928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976437"/>
            <a:ext cx="1089660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771525"/>
            <a:ext cx="10172700" cy="5314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2204864"/>
            <a:ext cx="8064896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711624" y="3512804"/>
            <a:ext cx="8064896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711624" y="4867042"/>
            <a:ext cx="8064896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484784"/>
            <a:ext cx="6391275" cy="3619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535700" y="2420888"/>
            <a:ext cx="6656643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535700" y="3861048"/>
            <a:ext cx="6656643" cy="12432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286000"/>
            <a:ext cx="10734675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9364"/>
            <a:ext cx="8098482" cy="6614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2025-12-18T08:48:53Z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