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412776"/>
            <a:ext cx="7858125" cy="1209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8751" y="3429000"/>
            <a:ext cx="8467725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7984"/>
            <a:ext cx="603885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4509120"/>
            <a:ext cx="4791075" cy="1552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783632" y="1893330"/>
            <a:ext cx="691276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783632" y="2900328"/>
            <a:ext cx="7128792" cy="15082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783632" y="4543932"/>
            <a:ext cx="691276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783632" y="5504631"/>
            <a:ext cx="691276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997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1209675"/>
            <a:ext cx="6981825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2204864"/>
            <a:ext cx="828092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783632" y="3068960"/>
            <a:ext cx="828092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783632" y="4041233"/>
            <a:ext cx="828092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783632" y="4869160"/>
            <a:ext cx="828092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0905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052736"/>
            <a:ext cx="11058525" cy="280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862611"/>
            <a:ext cx="4086225" cy="288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105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340768"/>
            <a:ext cx="4238625" cy="4295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23392" y="2276872"/>
            <a:ext cx="568863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23392" y="3237571"/>
            <a:ext cx="568863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23392" y="4151971"/>
            <a:ext cx="568863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623392" y="4996923"/>
            <a:ext cx="568863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623392" y="5876599"/>
            <a:ext cx="568863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7088345" y="1412776"/>
            <a:ext cx="4192231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7088345" y="2292452"/>
            <a:ext cx="4192231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7088345" y="3276300"/>
            <a:ext cx="4192231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7088345" y="4149080"/>
            <a:ext cx="4192231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7088345" y="5005607"/>
            <a:ext cx="4192231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251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42962" y="1268760"/>
            <a:ext cx="10506075" cy="5447128"/>
            <a:chOff x="842962" y="1340768"/>
            <a:chExt cx="10506075" cy="544712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42962" y="1340768"/>
              <a:ext cx="10506075" cy="35147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016246"/>
              <a:ext cx="5667375" cy="177165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199456" y="2276872"/>
            <a:ext cx="511256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199455" y="3179698"/>
            <a:ext cx="5451351" cy="1473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199456" y="5031647"/>
            <a:ext cx="511256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199456" y="5888174"/>
            <a:ext cx="511256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1133475"/>
            <a:ext cx="701040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2132856"/>
            <a:ext cx="688957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711624" y="3035682"/>
            <a:ext cx="688957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711624" y="4005064"/>
            <a:ext cx="688957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711624" y="4896315"/>
            <a:ext cx="688957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90662"/>
            <a:ext cx="10887075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4615853"/>
            <a:ext cx="165618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88640"/>
            <a:ext cx="9073008" cy="6293302"/>
            <a:chOff x="1271464" y="476672"/>
            <a:chExt cx="10296525" cy="6819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476672"/>
              <a:ext cx="10296525" cy="5257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1040" y="5734472"/>
              <a:ext cx="6372225" cy="1562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62085" y="1988840"/>
            <a:ext cx="3997811" cy="5725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62085" y="2833792"/>
            <a:ext cx="7382187" cy="5725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162085" y="3644020"/>
            <a:ext cx="7382187" cy="5725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162085" y="4465822"/>
            <a:ext cx="7382187" cy="5725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162085" y="5114004"/>
            <a:ext cx="7382187" cy="5725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162085" y="5970531"/>
            <a:ext cx="7382187" cy="5725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82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92696"/>
            <a:ext cx="1081087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429000"/>
            <a:ext cx="44196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7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2025-12-18T09:17:34Z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