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 autoAdjust="0"/>
    <p:restoredTop sz="94665" autoAdjust="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0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009900"/>
            <a:ext cx="84391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0187"/>
            <a:ext cx="11677650" cy="38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59553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90737"/>
            <a:ext cx="114204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901779"/>
            <a:ext cx="1368152" cy="68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398748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845843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286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5929581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534525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1988840"/>
            <a:ext cx="54387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487150" cy="2752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3576464"/>
            <a:ext cx="3099228" cy="3281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0296" y="3116223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980728"/>
            <a:ext cx="10832331" cy="5633045"/>
            <a:chOff x="376237" y="676275"/>
            <a:chExt cx="11439525" cy="61847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676275"/>
              <a:ext cx="11439525" cy="5505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994273"/>
              <a:ext cx="2438400" cy="866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358130" y="5877272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67408" y="1196752"/>
            <a:ext cx="10513168" cy="5558346"/>
            <a:chOff x="395287" y="980728"/>
            <a:chExt cx="11401425" cy="636416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980728"/>
              <a:ext cx="11401425" cy="452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85887" y="5373216"/>
              <a:ext cx="10410825" cy="19716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8256240" y="588807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061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50018" y="2636912"/>
            <a:ext cx="1029059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955574"/>
            <a:ext cx="1080120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797152"/>
            <a:ext cx="1080120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618955"/>
            <a:ext cx="1080120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80728"/>
            <a:ext cx="115538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04864"/>
            <a:ext cx="28860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2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5467350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772816"/>
            <a:ext cx="11544300" cy="2200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981855"/>
            <a:ext cx="10429875" cy="2438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67042" y="3140968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086600" cy="29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3429000"/>
            <a:ext cx="6628141" cy="1728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6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8629650" cy="569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821797"/>
            <a:ext cx="3005653" cy="28083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199457" y="1556793"/>
            <a:ext cx="619268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2492896"/>
            <a:ext cx="777686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9" y="3268399"/>
            <a:ext cx="777686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9" y="4090201"/>
            <a:ext cx="907300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9" y="4958302"/>
            <a:ext cx="907300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9" y="5872702"/>
            <a:ext cx="907300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2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81977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772816"/>
            <a:ext cx="114490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11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0"/>
            <a:ext cx="47720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89040"/>
            <a:ext cx="104489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8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5437"/>
            <a:ext cx="10829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8680"/>
            <a:ext cx="109156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84984"/>
            <a:ext cx="6721871" cy="345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9536" y="116632"/>
            <a:ext cx="8352928" cy="6624736"/>
            <a:chOff x="1631504" y="186298"/>
            <a:chExt cx="10858500" cy="89641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1504" y="186298"/>
              <a:ext cx="9267825" cy="3257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473568"/>
              <a:ext cx="10858500" cy="56769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926248" y="980729"/>
            <a:ext cx="76261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26248" y="1670925"/>
            <a:ext cx="7626136" cy="853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26248" y="2577554"/>
            <a:ext cx="8634248" cy="3227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078648" y="6006536"/>
            <a:ext cx="8625864" cy="7348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3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7042" y="256490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2550"/>
            <a:ext cx="116776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7042" y="364502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789040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8275"/>
            <a:ext cx="1166812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659430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7387"/>
            <a:ext cx="115824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955574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12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3541739"/>
            <a:ext cx="1296144" cy="68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4525"/>
            <a:ext cx="11477625" cy="302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4077072"/>
            <a:ext cx="136815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2025-12-18T05:59:48Z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