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7" r:id="rId24"/>
    <p:sldId id="348" r:id="rId25"/>
    <p:sldId id="349" r:id="rId26"/>
    <p:sldId id="350" r:id="rId27"/>
    <p:sldId id="352" r:id="rId28"/>
    <p:sldId id="353" r:id="rId29"/>
    <p:sldId id="354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650" y="2838450"/>
            <a:ext cx="1040130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633662"/>
            <a:ext cx="10601325" cy="159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75927" y="354986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388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92696"/>
            <a:ext cx="10264527" cy="34093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4148" y="3981772"/>
            <a:ext cx="2123703" cy="2831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99470" y="3269151"/>
            <a:ext cx="1152128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57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988840"/>
            <a:ext cx="107632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4720886"/>
            <a:ext cx="3168352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864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1268760"/>
            <a:ext cx="72580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33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988840"/>
            <a:ext cx="106775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41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7287" y="1484784"/>
            <a:ext cx="9877425" cy="4647778"/>
            <a:chOff x="1157287" y="1124744"/>
            <a:chExt cx="9877425" cy="46477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52600" y="1124744"/>
              <a:ext cx="8686800" cy="2828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7287" y="4077072"/>
              <a:ext cx="9877425" cy="1695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275927" y="541951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083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96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916832"/>
            <a:ext cx="991552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1" y="3653066"/>
            <a:ext cx="9987533" cy="2656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145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254923"/>
            <a:ext cx="8964374" cy="6414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847528" y="3183838"/>
            <a:ext cx="4752528" cy="34855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022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8800"/>
            <a:ext cx="107727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5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88840"/>
            <a:ext cx="1091565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4005064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772816"/>
            <a:ext cx="97917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09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2744" y="692696"/>
            <a:ext cx="9829800" cy="6048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588481" y="723731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841611" y="3429000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073368" y="3429000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368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628800"/>
            <a:ext cx="950595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276872"/>
            <a:ext cx="7920880" cy="3960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524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043112"/>
            <a:ext cx="988695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284984"/>
            <a:ext cx="9937104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946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671637"/>
            <a:ext cx="106965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05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412776"/>
            <a:ext cx="98869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2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988840"/>
            <a:ext cx="98488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81162" y="1976697"/>
            <a:ext cx="1368152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515086" y="2876376"/>
            <a:ext cx="1368152" cy="673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34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988840"/>
            <a:ext cx="98964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5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70435" y="332657"/>
            <a:ext cx="9341954" cy="6336704"/>
            <a:chOff x="1170434" y="332656"/>
            <a:chExt cx="9835703" cy="66716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85862" y="332656"/>
              <a:ext cx="9820275" cy="5200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0434" y="5661248"/>
              <a:ext cx="4781550" cy="1343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2524144"/>
            <a:ext cx="10513168" cy="1768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222388" y="4565123"/>
            <a:ext cx="782593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222388" y="5375351"/>
            <a:ext cx="782593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222388" y="6150854"/>
            <a:ext cx="782593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471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824037"/>
            <a:ext cx="9944100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636912"/>
            <a:ext cx="10009112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99456" y="4365104"/>
            <a:ext cx="72008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616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422108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68760"/>
            <a:ext cx="1077277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4149080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0178" y="645790"/>
            <a:ext cx="10322209" cy="60235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431255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5433" y="661367"/>
            <a:ext cx="10311167" cy="608000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512356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7712" y="1772816"/>
            <a:ext cx="10696575" cy="3556595"/>
            <a:chOff x="747712" y="1772816"/>
            <a:chExt cx="10696575" cy="35565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712" y="1772816"/>
              <a:ext cx="10696575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9175" y="4653136"/>
              <a:ext cx="10077450" cy="676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00456" y="4744604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628800"/>
            <a:ext cx="99536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56792"/>
            <a:ext cx="1064895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72450" y="5320668"/>
            <a:ext cx="817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2025-12-19T01:44:09Z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