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7" r:id="rId10"/>
    <p:sldId id="338" r:id="rId11"/>
    <p:sldId id="339" r:id="rId12"/>
    <p:sldId id="340" r:id="rId13"/>
    <p:sldId id="341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05587"/>
            <a:ext cx="11665296" cy="184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3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214437"/>
            <a:ext cx="91821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0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0298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32856"/>
            <a:ext cx="10153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035682"/>
            <a:ext cx="10153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996381"/>
            <a:ext cx="10153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818183"/>
            <a:ext cx="10153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778882"/>
            <a:ext cx="10153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1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719137"/>
            <a:ext cx="93630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73016"/>
            <a:ext cx="77048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441118"/>
            <a:ext cx="77048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332368"/>
            <a:ext cx="892899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5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527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556792"/>
            <a:ext cx="339090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2348880"/>
            <a:ext cx="5904656" cy="703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348879"/>
            <a:ext cx="5904656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212976"/>
            <a:ext cx="5904656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131579"/>
            <a:ext cx="5904656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085184"/>
            <a:ext cx="5904656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888" y="5882233"/>
            <a:ext cx="5904656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33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564904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409856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382129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261805"/>
            <a:ext cx="33123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31804" y="5301208"/>
            <a:ext cx="33123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284984"/>
            <a:ext cx="532859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49080"/>
            <a:ext cx="532859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086630"/>
            <a:ext cx="532859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873709"/>
            <a:ext cx="81369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75525"/>
            <a:ext cx="720080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01500"/>
            <a:ext cx="720080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958026"/>
            <a:ext cx="720080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7" y="4814553"/>
            <a:ext cx="10821169" cy="630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7" y="5809976"/>
            <a:ext cx="10821169" cy="630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346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564904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433006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335831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5180783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38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1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