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56792"/>
            <a:ext cx="79057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73016"/>
            <a:ext cx="96297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66825" y="1456035"/>
            <a:ext cx="9658350" cy="5132809"/>
            <a:chOff x="1266825" y="1456035"/>
            <a:chExt cx="9658350" cy="5132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3161" y="1456035"/>
              <a:ext cx="6229350" cy="2390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6825" y="3950419"/>
              <a:ext cx="9658350" cy="2638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96834" y="4012894"/>
            <a:ext cx="952834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96834" y="5031466"/>
            <a:ext cx="952834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96834" y="5945866"/>
            <a:ext cx="952834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314450"/>
            <a:ext cx="94964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005064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4815292"/>
            <a:ext cx="87849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924"/>
            <a:ext cx="6247894" cy="65634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6480" y="836712"/>
            <a:ext cx="4200525" cy="335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1052736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3512" y="1897688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03512" y="2719490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03512" y="3610740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703512" y="4501991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703512" y="5335368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703512" y="6122447"/>
            <a:ext cx="561662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8489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3328241"/>
            <a:ext cx="49625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95188"/>
            <a:ext cx="5224194" cy="6467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844824"/>
            <a:ext cx="6264696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575720" y="3519223"/>
            <a:ext cx="68407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575720" y="4317876"/>
            <a:ext cx="68407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575720" y="5175407"/>
            <a:ext cx="68407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575720" y="5949907"/>
            <a:ext cx="68407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88088" y="4509120"/>
            <a:ext cx="16561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88002"/>
            <a:ext cx="1092517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429000"/>
            <a:ext cx="32670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3432" y="1412776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452437"/>
            <a:ext cx="6781800" cy="5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75748" y="1409435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75748" y="2277537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75748" y="3168788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775748" y="4060039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775748" y="4887375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775748" y="5805264"/>
            <a:ext cx="74247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666875"/>
            <a:ext cx="94869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99143"/>
            <a:ext cx="83529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3655669"/>
            <a:ext cx="83529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4558494"/>
            <a:ext cx="83529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4192" y="4581128"/>
            <a:ext cx="38884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" y="1196752"/>
            <a:ext cx="10877550" cy="556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08689" y="5019816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496" y="152636"/>
            <a:ext cx="10009112" cy="6552728"/>
            <a:chOff x="1631504" y="188640"/>
            <a:chExt cx="10345291" cy="6669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88640"/>
              <a:ext cx="829627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3343275"/>
              <a:ext cx="10201275" cy="3514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15737" y="908720"/>
            <a:ext cx="797044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32699" y="2551145"/>
            <a:ext cx="616350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32699" y="3419246"/>
            <a:ext cx="616350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98832" y="4183175"/>
            <a:ext cx="6163501" cy="11180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698832" y="5456390"/>
            <a:ext cx="6413392" cy="1140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829925" cy="4684737"/>
            <a:chOff x="551384" y="1268760"/>
            <a:chExt cx="10829925" cy="4684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08299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77072"/>
              <a:ext cx="3762375" cy="1876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2996952"/>
            <a:ext cx="4438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2025-12-18T09:23:28Z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