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852737"/>
            <a:ext cx="10248900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408" y="1700808"/>
            <a:ext cx="11020425" cy="4093418"/>
            <a:chOff x="767408" y="1700808"/>
            <a:chExt cx="11020425" cy="409341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408" y="1700808"/>
              <a:ext cx="11020425" cy="2990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013176"/>
              <a:ext cx="6267450" cy="7810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319698" y="5113077"/>
            <a:ext cx="9024774" cy="581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415705"/>
            <a:ext cx="10153128" cy="581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356992"/>
            <a:ext cx="10153128" cy="581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421863"/>
            <a:ext cx="11135220" cy="15994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1196752"/>
            <a:ext cx="11677650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613937"/>
            <a:ext cx="9937104" cy="6055423"/>
            <a:chOff x="911424" y="613937"/>
            <a:chExt cx="10009112" cy="61679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613937"/>
              <a:ext cx="10009112" cy="563012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59497" y="5961282"/>
              <a:ext cx="8928992" cy="820647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583801" y="5454974"/>
            <a:ext cx="688663" cy="581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836712"/>
            <a:ext cx="10585176" cy="557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38801" y="1349031"/>
            <a:ext cx="10922895" cy="5312381"/>
            <a:chOff x="538801" y="1349031"/>
            <a:chExt cx="10922895" cy="531238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801" y="1349031"/>
              <a:ext cx="10782300" cy="7239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6632" y="2096247"/>
              <a:ext cx="7686675" cy="7810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1" y="3081337"/>
              <a:ext cx="5162550" cy="6953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6632" y="3979507"/>
              <a:ext cx="9001125" cy="7143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5596" y="4801347"/>
              <a:ext cx="10706100" cy="7429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1424" y="5651762"/>
              <a:ext cx="2914650" cy="100965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771896" y="3051320"/>
            <a:ext cx="1000462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71896" y="3954145"/>
            <a:ext cx="1000462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71896" y="4880118"/>
            <a:ext cx="10796712" cy="16249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76400"/>
            <a:ext cx="1126807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4376081"/>
            <a:ext cx="871296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07368" y="1412776"/>
            <a:ext cx="11518503" cy="5205522"/>
            <a:chOff x="390525" y="1340768"/>
            <a:chExt cx="11518503" cy="520552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340768"/>
              <a:ext cx="11410950" cy="6762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032747"/>
              <a:ext cx="4400550" cy="7429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7250" y="2803093"/>
              <a:ext cx="10944225" cy="7429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9876" y="3573439"/>
              <a:ext cx="10801350" cy="7429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1478" y="4274838"/>
              <a:ext cx="10801350" cy="7905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31478" y="5045184"/>
              <a:ext cx="10877550" cy="8001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91033" y="5727140"/>
              <a:ext cx="1514475" cy="819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052736"/>
            <a:ext cx="7591425" cy="3295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2" y="4509120"/>
            <a:ext cx="10963275" cy="20288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3791744" y="5793689"/>
            <a:ext cx="1512168" cy="581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35360" y="1268760"/>
            <a:ext cx="11232751" cy="5471417"/>
            <a:chOff x="335360" y="1268760"/>
            <a:chExt cx="11232751" cy="547141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87100" cy="8572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6335" y="2128881"/>
              <a:ext cx="10725150" cy="7905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4910" y="2919456"/>
              <a:ext cx="10877550" cy="7620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1512" y="3738606"/>
              <a:ext cx="10848975" cy="7334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3886" y="4475695"/>
              <a:ext cx="10944225" cy="7429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6750" y="5085184"/>
              <a:ext cx="10858500" cy="80962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6750" y="5892452"/>
              <a:ext cx="10029825" cy="847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2025-12-18T03:57:37Z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