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53" r:id="rId14"/>
    <p:sldId id="334" r:id="rId15"/>
    <p:sldId id="335" r:id="rId16"/>
    <p:sldId id="336" r:id="rId17"/>
    <p:sldId id="337" r:id="rId18"/>
    <p:sldId id="338" r:id="rId19"/>
    <p:sldId id="339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40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0" y="3048000"/>
            <a:ext cx="6197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822450"/>
            <a:ext cx="9810750" cy="321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2055" y="392303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501775"/>
            <a:ext cx="9785350" cy="385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2055" y="4227195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92175"/>
            <a:ext cx="9766300" cy="507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20310" y="2262505"/>
            <a:ext cx="176657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0310" y="320929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50" y="5424805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829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768350"/>
            <a:ext cx="9690100" cy="532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76600" y="2171700"/>
            <a:ext cx="172021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5575" y="4151630"/>
            <a:ext cx="119570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0930" y="4813935"/>
            <a:ext cx="96012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6480" y="5506720"/>
            <a:ext cx="64770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028700"/>
            <a:ext cx="5613400" cy="48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0415" y="2921000"/>
            <a:ext cx="4895850" cy="290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76275"/>
            <a:ext cx="9791700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8455" y="1996440"/>
            <a:ext cx="4728210" cy="423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0280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141345"/>
            <a:ext cx="2724150" cy="105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2708910"/>
            <a:ext cx="2311400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5775" y="3141345"/>
            <a:ext cx="3007995" cy="1155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4345" y="2658110"/>
            <a:ext cx="240030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4775200" cy="165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009140"/>
            <a:ext cx="3568700" cy="40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2564765"/>
            <a:ext cx="5581650" cy="4102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99515" y="688340"/>
            <a:ext cx="7234555" cy="235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3046730"/>
            <a:ext cx="5848350" cy="3620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17625"/>
            <a:ext cx="9728200" cy="4222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563245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341120"/>
            <a:ext cx="9785350" cy="527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92995" y="134112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2995" y="551942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666750"/>
            <a:ext cx="9232900" cy="552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1965" y="2874645"/>
            <a:ext cx="555625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0975" y="2127885"/>
            <a:ext cx="55562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2210" y="2173605"/>
            <a:ext cx="55562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244600"/>
            <a:ext cx="9213850" cy="436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7655" y="1244600"/>
            <a:ext cx="9298305" cy="110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255" y="2433320"/>
            <a:ext cx="9404985" cy="318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66300" cy="5994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409700"/>
            <a:ext cx="9232900" cy="403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3830" y="4055110"/>
            <a:ext cx="7066915" cy="146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194800" cy="558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742315"/>
            <a:ext cx="9312910" cy="560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77265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465" y="3429000"/>
            <a:ext cx="38354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5080000" cy="311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270" y="3249295"/>
            <a:ext cx="415290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855085"/>
            <a:ext cx="6813550" cy="255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270" y="750570"/>
            <a:ext cx="7013575" cy="310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200" y="3855085"/>
            <a:ext cx="6951980" cy="2559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958850"/>
            <a:ext cx="980440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936625"/>
            <a:ext cx="9296400" cy="498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800" y="936625"/>
            <a:ext cx="6320155" cy="2061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840" y="3105150"/>
            <a:ext cx="7934325" cy="291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375" y="1120775"/>
            <a:ext cx="8731250" cy="461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5775" y="1120775"/>
            <a:ext cx="3319145" cy="171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6235" y="2905760"/>
            <a:ext cx="8695690" cy="2785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92785"/>
            <a:ext cx="9702800" cy="562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4915" y="354965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381125"/>
            <a:ext cx="9709150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089025"/>
            <a:ext cx="6756400" cy="467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0535" y="940435"/>
            <a:ext cx="7370445" cy="4909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628775"/>
            <a:ext cx="760095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83335" y="1526540"/>
            <a:ext cx="7759065" cy="3547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81075"/>
            <a:ext cx="8509000" cy="48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52550" y="897255"/>
            <a:ext cx="9084945" cy="504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314450"/>
            <a:ext cx="9188450" cy="422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60170" y="1367155"/>
            <a:ext cx="9457690" cy="4322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66300" cy="618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99295" y="5631180"/>
            <a:ext cx="14770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84780" y="6248400"/>
            <a:ext cx="23831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688975"/>
            <a:ext cx="9207500" cy="54800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92785"/>
            <a:ext cx="8782050" cy="514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83680" y="765175"/>
            <a:ext cx="1028700" cy="78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3970" y="4495165"/>
            <a:ext cx="9168130" cy="134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540" y="1711960"/>
            <a:ext cx="2832100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716915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4940935"/>
            <a:ext cx="7727950" cy="171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170" y="692785"/>
            <a:ext cx="6305550" cy="2289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3081655"/>
            <a:ext cx="8056245" cy="357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92785"/>
            <a:ext cx="7702550" cy="589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1955" y="635635"/>
            <a:ext cx="7912100" cy="602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708150"/>
            <a:ext cx="9766300" cy="344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6815" y="380873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09150" cy="185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2637155"/>
            <a:ext cx="9290050" cy="286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5157470"/>
            <a:ext cx="7416800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0445" y="5061585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31850"/>
            <a:ext cx="9785350" cy="5194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822450"/>
            <a:ext cx="9436100" cy="321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39655" y="320929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67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6335" y="212598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81075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284855"/>
            <a:ext cx="970280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92995" y="2065020"/>
            <a:ext cx="5715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2026-01-23T09:02:48Z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