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82" y="2564904"/>
            <a:ext cx="11476236" cy="1027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484784"/>
            <a:ext cx="103441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2052637"/>
            <a:ext cx="98012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09637"/>
            <a:ext cx="955357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916832"/>
            <a:ext cx="928903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43472" y="2848334"/>
            <a:ext cx="9289032" cy="1516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343472" y="4464836"/>
            <a:ext cx="10081120" cy="1516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332656"/>
            <a:ext cx="4667250" cy="5257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908720"/>
            <a:ext cx="5343525" cy="4371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2646627"/>
            <a:ext cx="416319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631504" y="3688349"/>
            <a:ext cx="416319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631504" y="4776370"/>
            <a:ext cx="416319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6384032" y="2799143"/>
            <a:ext cx="5184576" cy="12779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8112224" y="4383319"/>
            <a:ext cx="2063979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537" y="790575"/>
            <a:ext cx="6638925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28950" y="2492896"/>
            <a:ext cx="6186512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228950" y="4183756"/>
            <a:ext cx="6186512" cy="685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228950" y="5190753"/>
            <a:ext cx="6186512" cy="685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690562"/>
            <a:ext cx="6838950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7" y="3717032"/>
            <a:ext cx="6227787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431704" y="5301208"/>
            <a:ext cx="6227787" cy="739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14312"/>
            <a:ext cx="6324600" cy="642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2060848"/>
            <a:ext cx="6264696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963652" y="3692879"/>
            <a:ext cx="6264696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963652" y="5324910"/>
            <a:ext cx="6264696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666750"/>
            <a:ext cx="8420100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2420888"/>
            <a:ext cx="8424936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351584" y="3902448"/>
            <a:ext cx="8424936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351584" y="5312730"/>
            <a:ext cx="8424936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5" y="2000250"/>
            <a:ext cx="107632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02393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800225"/>
            <a:ext cx="103155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2025-12-18T08:47:07Z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