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1"/>
  </p:notesMasterIdLst>
  <p:handoutMasterIdLst>
    <p:handoutMasterId r:id="rId42"/>
  </p:handoutMasterIdLst>
  <p:sldIdLst>
    <p:sldId id="302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24" r:id="rId24"/>
    <p:sldId id="345" r:id="rId25"/>
    <p:sldId id="346" r:id="rId26"/>
    <p:sldId id="349" r:id="rId27"/>
    <p:sldId id="350" r:id="rId28"/>
    <p:sldId id="351" r:id="rId29"/>
    <p:sldId id="352" r:id="rId30"/>
    <p:sldId id="353" r:id="rId31"/>
    <p:sldId id="354" r:id="rId32"/>
    <p:sldId id="355" r:id="rId33"/>
    <p:sldId id="356" r:id="rId34"/>
    <p:sldId id="347" r:id="rId35"/>
    <p:sldId id="348" r:id="rId36"/>
    <p:sldId id="357" r:id="rId37"/>
    <p:sldId id="358" r:id="rId38"/>
    <p:sldId id="359" r:id="rId39"/>
    <p:sldId id="360" r:id="rId40"/>
  </p:sldIdLst>
  <p:sldSz cx="12192000" cy="6858000"/>
  <p:notesSz cx="6858000" cy="9144000"/>
  <p:custDataLst>
    <p:tags r:id="rId4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6" Type="http://schemas.openxmlformats.org/officeDocument/2006/relationships/tags" Target="tags/tag1.xml"/><Relationship Id="rId45" Type="http://schemas.openxmlformats.org/officeDocument/2006/relationships/tableStyles" Target="tableStyles.xml"/><Relationship Id="rId44" Type="http://schemas.openxmlformats.org/officeDocument/2006/relationships/viewProps" Target="viewProps.xml"/><Relationship Id="rId43" Type="http://schemas.openxmlformats.org/officeDocument/2006/relationships/presProps" Target="presProps.xml"/><Relationship Id="rId42" Type="http://schemas.openxmlformats.org/officeDocument/2006/relationships/handoutMaster" Target="handoutMasters/handoutMaster1.xml"/><Relationship Id="rId41" Type="http://schemas.openxmlformats.org/officeDocument/2006/relationships/notesMaster" Target="notesMasters/notesMaster1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9.png"/><Relationship Id="rId1" Type="http://schemas.openxmlformats.org/officeDocument/2006/relationships/image" Target="../media/image38.png"/></Relationships>
</file>

<file path=ppt/slides/_rels/slide2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image" Target="../media/image40.png"/></Relationships>
</file>

<file path=ppt/slides/_rels/slide2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image" Target="../media/image4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6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7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8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0.png"/><Relationship Id="rId1" Type="http://schemas.openxmlformats.org/officeDocument/2006/relationships/image" Target="../media/image49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1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2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3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4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28950" y="3079750"/>
            <a:ext cx="6134100" cy="6985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2850" y="758825"/>
            <a:ext cx="9766300" cy="53403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6320155" y="2778760"/>
            <a:ext cx="1035685" cy="4394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943465" y="4939030"/>
            <a:ext cx="1035685" cy="4464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3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41425" y="822325"/>
            <a:ext cx="9709150" cy="52133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136900" y="5451475"/>
            <a:ext cx="784860" cy="4394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9515" y="692785"/>
            <a:ext cx="9772650" cy="610235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9515" y="692785"/>
            <a:ext cx="9728200" cy="3340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36725" y="4417060"/>
            <a:ext cx="8718550" cy="17716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5748655" y="2093595"/>
            <a:ext cx="1301750" cy="4394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063490" y="4417060"/>
            <a:ext cx="632460" cy="4394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168130" y="5163820"/>
            <a:ext cx="860425" cy="9188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4" grpId="0" bldLvl="0" animBg="1"/>
      <p:bldP spid="6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44270" y="617855"/>
            <a:ext cx="6280150" cy="3663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6105" y="4281805"/>
            <a:ext cx="8693150" cy="23876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758315" y="2989580"/>
            <a:ext cx="3783965" cy="12153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58315" y="4987925"/>
            <a:ext cx="6312535" cy="16808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81100" y="1060450"/>
            <a:ext cx="9829800" cy="47371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590675" y="3585845"/>
            <a:ext cx="4644390" cy="22123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12975" y="2006600"/>
            <a:ext cx="7766050" cy="28448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146935" y="2006600"/>
            <a:ext cx="7957185" cy="28905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22375" y="1038225"/>
            <a:ext cx="9747250" cy="47815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735455" y="3570605"/>
            <a:ext cx="6845935" cy="22974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23390" y="892810"/>
            <a:ext cx="6673850" cy="51943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666875" y="892810"/>
            <a:ext cx="6822440" cy="51295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71575" y="977900"/>
            <a:ext cx="9848850" cy="49022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67460" y="926465"/>
            <a:ext cx="5575300" cy="450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0135" y="1552575"/>
            <a:ext cx="9772650" cy="34163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012680" y="1552575"/>
            <a:ext cx="488315" cy="431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012680" y="3783965"/>
            <a:ext cx="488315" cy="431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06525" y="1390650"/>
            <a:ext cx="9378950" cy="40767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522730" y="1529715"/>
            <a:ext cx="5854700" cy="21062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522730" y="3791585"/>
            <a:ext cx="7515225" cy="18097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3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68550" y="1428750"/>
            <a:ext cx="7454900" cy="40005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230755" y="1428750"/>
            <a:ext cx="7653655" cy="40487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73860" y="716280"/>
            <a:ext cx="7397750" cy="5645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635" y="5994400"/>
            <a:ext cx="4464050" cy="4127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613535" y="716280"/>
            <a:ext cx="7506970" cy="34245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44955" y="4233545"/>
            <a:ext cx="6617335" cy="22371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4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22375" y="1143000"/>
            <a:ext cx="9747250" cy="4572000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98600" y="717550"/>
            <a:ext cx="9194800" cy="5422900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87170" y="836930"/>
            <a:ext cx="7454900" cy="50736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552575" y="883285"/>
            <a:ext cx="7389495" cy="4921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388110" y="1497330"/>
            <a:ext cx="7129145" cy="44138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3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3325" y="1266825"/>
            <a:ext cx="9785350" cy="4324350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15415" y="908685"/>
            <a:ext cx="6756400" cy="28257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170" y="3861435"/>
            <a:ext cx="9169400" cy="21844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415415" y="966470"/>
            <a:ext cx="4081780" cy="27673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1415415" y="3861435"/>
            <a:ext cx="9240520" cy="22593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87170" y="764540"/>
            <a:ext cx="5575300" cy="4826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23835" y="908685"/>
            <a:ext cx="2292350" cy="21272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487170" y="764540"/>
            <a:ext cx="1918970" cy="4394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23835" y="962025"/>
            <a:ext cx="2355850" cy="15684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487170" y="1330960"/>
            <a:ext cx="5488940" cy="4163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27125" y="692785"/>
            <a:ext cx="9766300" cy="3028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5460" y="3789045"/>
            <a:ext cx="6527800" cy="22288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16315" y="3068955"/>
            <a:ext cx="2622550" cy="29273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775460" y="3789045"/>
            <a:ext cx="6624320" cy="22294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0150" y="977900"/>
            <a:ext cx="9791700" cy="49022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157460" y="1027430"/>
            <a:ext cx="488315" cy="431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157460" y="4712970"/>
            <a:ext cx="488315" cy="431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3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59560" y="836930"/>
            <a:ext cx="4502150" cy="49657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559560" y="764540"/>
            <a:ext cx="4074160" cy="16503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487170" y="2500630"/>
            <a:ext cx="4608830" cy="32181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3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27125" y="621030"/>
            <a:ext cx="9749790" cy="6109335"/>
          </a:xfrm>
          <a:prstGeom prst="rect">
            <a:avLst/>
          </a:prstGeom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4000" y="1685925"/>
            <a:ext cx="9144000" cy="34861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647190" y="1746885"/>
            <a:ext cx="8909685" cy="4394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1524000" y="2348230"/>
            <a:ext cx="7888605" cy="28232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71270" y="621030"/>
            <a:ext cx="9226550" cy="29718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5460" y="3717290"/>
            <a:ext cx="9150350" cy="22288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775460" y="3717290"/>
            <a:ext cx="9274175" cy="22294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87170" y="764540"/>
            <a:ext cx="9207500" cy="57086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486535" y="764540"/>
            <a:ext cx="9352280" cy="5708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31900" y="730250"/>
            <a:ext cx="9728200" cy="5397500"/>
          </a:xfrm>
          <a:prstGeom prst="rect">
            <a:avLst/>
          </a:prstGeom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89075" y="914400"/>
            <a:ext cx="9213850" cy="50292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8143240" y="1602105"/>
            <a:ext cx="2162175" cy="7893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43660" y="836930"/>
            <a:ext cx="5454650" cy="50228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410970" y="764540"/>
            <a:ext cx="5246370" cy="27844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343660" y="3673475"/>
            <a:ext cx="5550535" cy="22358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3" grpId="0" bldLvl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71270" y="836930"/>
            <a:ext cx="5054600" cy="54864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411605" y="764540"/>
            <a:ext cx="4914265" cy="56248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81100" y="1152525"/>
            <a:ext cx="9829800" cy="45529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111740" y="1834515"/>
            <a:ext cx="488315" cy="431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22375" y="948690"/>
            <a:ext cx="9747250" cy="3194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4970" y="4387215"/>
            <a:ext cx="4749800" cy="11303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172700" y="2329815"/>
            <a:ext cx="488315" cy="431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27150" y="632460"/>
            <a:ext cx="9439910" cy="610362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9936480" y="5223510"/>
            <a:ext cx="488315" cy="431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0150" y="1809750"/>
            <a:ext cx="9791700" cy="32385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111740" y="2534920"/>
            <a:ext cx="488315" cy="431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0150" y="1450975"/>
            <a:ext cx="9791700" cy="39560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172700" y="4264025"/>
            <a:ext cx="488315" cy="431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9515" y="3284855"/>
            <a:ext cx="9747250" cy="25146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5460" y="621030"/>
            <a:ext cx="5759450" cy="26352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40370" y="476885"/>
            <a:ext cx="2063750" cy="26987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22120" y="5828030"/>
            <a:ext cx="8153400" cy="8064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210050" y="2951480"/>
            <a:ext cx="1257300" cy="30480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10104120" y="5367655"/>
            <a:ext cx="488315" cy="431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38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38</vt:i4>
      </vt:variant>
    </vt:vector>
  </HeadingPairs>
  <TitlesOfParts>
    <vt:vector size="47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65</cp:revision>
  <dcterms:created xsi:type="dcterms:W3CDTF">2015-09-16T06:44:00Z</dcterms:created>
  <dcterms:modified xsi:type="dcterms:W3CDTF">2026-01-23T08:54:12Z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