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83" d="100"/>
          <a:sy n="83" d="100"/>
        </p:scale>
        <p:origin x="75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3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24264"/>
            <a:ext cx="10494590" cy="2409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71600"/>
            <a:ext cx="1148715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65563" y="3717032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96752"/>
            <a:ext cx="115347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09779" y="3501008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365104"/>
            <a:ext cx="15841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4918" y="5361641"/>
            <a:ext cx="4168993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149080"/>
            <a:ext cx="39433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052736"/>
            <a:ext cx="108680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268760"/>
            <a:ext cx="5184576" cy="2664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132856"/>
            <a:ext cx="504056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2989382"/>
            <a:ext cx="5400600" cy="1519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797152"/>
            <a:ext cx="871296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738901"/>
            <a:ext cx="871296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80728"/>
            <a:ext cx="95535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060848"/>
            <a:ext cx="806489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2952099"/>
            <a:ext cx="806489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3866499"/>
            <a:ext cx="532859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04429" y="3866499"/>
            <a:ext cx="37086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4746175"/>
            <a:ext cx="885698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052736"/>
            <a:ext cx="114585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22"/>
          <a:stretch/>
        </p:blipFill>
        <p:spPr>
          <a:xfrm>
            <a:off x="3791744" y="30915"/>
            <a:ext cx="3619500" cy="30652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4856" y="3162300"/>
            <a:ext cx="7153275" cy="369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35560" y="3096191"/>
            <a:ext cx="792088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3964292"/>
            <a:ext cx="792088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4936565"/>
            <a:ext cx="8208912" cy="1850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77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709612"/>
            <a:ext cx="932497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1988840"/>
            <a:ext cx="950505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481974"/>
            <a:ext cx="950505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852246"/>
            <a:ext cx="950505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6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1" y="116633"/>
            <a:ext cx="5040559" cy="12366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353319"/>
            <a:ext cx="9289032" cy="5340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80769" y="2239589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833437"/>
            <a:ext cx="96202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204864"/>
            <a:ext cx="9202613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142414"/>
            <a:ext cx="9202613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3" y="3952641"/>
            <a:ext cx="561662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82495" y="3952641"/>
            <a:ext cx="2685913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4762868"/>
            <a:ext cx="6336704" cy="15736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11448" y="5002739"/>
            <a:ext cx="2685913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90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19262"/>
            <a:ext cx="114585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9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481137"/>
            <a:ext cx="103536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8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764704"/>
            <a:ext cx="10831066" cy="5711899"/>
            <a:chOff x="1127448" y="764704"/>
            <a:chExt cx="10831066" cy="5711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764704"/>
              <a:ext cx="10601325" cy="3705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581128"/>
              <a:ext cx="10687050" cy="1895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083239" y="3702267"/>
            <a:ext cx="172819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55644" y="3702267"/>
            <a:ext cx="90850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02074" y="3702267"/>
            <a:ext cx="1890469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44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776287"/>
            <a:ext cx="9505950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723326"/>
            <a:ext cx="87849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2637726"/>
            <a:ext cx="87849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494252"/>
            <a:ext cx="87849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454951"/>
            <a:ext cx="87849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5373216"/>
            <a:ext cx="928903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10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3469"/>
            <a:ext cx="8761611" cy="659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1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71625"/>
            <a:ext cx="1172527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544511"/>
            <a:ext cx="741682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573016"/>
            <a:ext cx="201622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17459" y="3584591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573016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8737"/>
          <a:stretch/>
        </p:blipFill>
        <p:spPr>
          <a:xfrm>
            <a:off x="257175" y="1484784"/>
            <a:ext cx="11677650" cy="20162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68794" y="2562789"/>
            <a:ext cx="936104" cy="756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725506" cy="55446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2598997"/>
            <a:ext cx="129614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81262"/>
            <a:ext cx="11458575" cy="189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48334" y="3500376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62087"/>
            <a:ext cx="11534775" cy="3933825"/>
            <a:chOff x="328612" y="1318350"/>
            <a:chExt cx="11534775" cy="3933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18350"/>
              <a:ext cx="11534775" cy="2114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432900"/>
              <a:ext cx="8810625" cy="1819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2587422"/>
            <a:ext cx="76674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99456" y="836712"/>
            <a:ext cx="10657184" cy="5616624"/>
            <a:chOff x="409575" y="1124744"/>
            <a:chExt cx="11595423" cy="62237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124744"/>
              <a:ext cx="11372850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9650" y="1988840"/>
              <a:ext cx="10772775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131" y="2693690"/>
              <a:ext cx="10763250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3462536"/>
              <a:ext cx="10820400" cy="733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56023" y="4195961"/>
              <a:ext cx="10791825" cy="7524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4123" y="4948436"/>
              <a:ext cx="10782300" cy="7905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4123" y="5739011"/>
              <a:ext cx="10810875" cy="6953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56023" y="6367462"/>
              <a:ext cx="4848225" cy="9810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3329190" y="5628321"/>
            <a:ext cx="240677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2025-12-18T04:43:01Z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