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7" r:id="rId5"/>
    <p:sldId id="326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356" y="2780928"/>
            <a:ext cx="11593288" cy="856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90650" y="260648"/>
            <a:ext cx="9410700" cy="6275759"/>
            <a:chOff x="1390650" y="260648"/>
            <a:chExt cx="9410700" cy="62757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90650" y="260648"/>
              <a:ext cx="9410700" cy="5048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9496" y="5517232"/>
              <a:ext cx="3228975" cy="10191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559496" y="1484784"/>
            <a:ext cx="223224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863752" y="1196752"/>
            <a:ext cx="5544616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75194" y="2574140"/>
            <a:ext cx="8969277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559496" y="3933056"/>
            <a:ext cx="972108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559496" y="4766434"/>
            <a:ext cx="972108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559496" y="5524987"/>
            <a:ext cx="9721080" cy="11754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521333" y="230708"/>
            <a:ext cx="9149333" cy="6396583"/>
            <a:chOff x="1559496" y="44624"/>
            <a:chExt cx="9149333" cy="63965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59496" y="44624"/>
              <a:ext cx="7686675" cy="1171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31504" y="1207029"/>
              <a:ext cx="9077325" cy="8572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27652" y="1916832"/>
              <a:ext cx="5772150" cy="11144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27652" y="3031257"/>
              <a:ext cx="6819900" cy="10191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627652" y="4047283"/>
              <a:ext cx="8439150" cy="12192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703512" y="5164857"/>
              <a:ext cx="7620000" cy="1276350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670958" y="1569456"/>
            <a:ext cx="939359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670958" y="2220794"/>
            <a:ext cx="9393594" cy="9024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670958" y="3241399"/>
            <a:ext cx="9393594" cy="942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670958" y="4330643"/>
            <a:ext cx="9393594" cy="10202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670958" y="5452567"/>
            <a:ext cx="9393594" cy="10202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49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2776"/>
            <a:ext cx="11696700" cy="475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83432" y="188640"/>
            <a:ext cx="11010900" cy="5754588"/>
            <a:chOff x="983432" y="476672"/>
            <a:chExt cx="11010900" cy="57545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3432" y="476672"/>
              <a:ext cx="11010900" cy="3600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51984" y="3068960"/>
              <a:ext cx="3086100" cy="3162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83432" y="338919"/>
            <a:ext cx="11020425" cy="6180162"/>
            <a:chOff x="911424" y="116632"/>
            <a:chExt cx="11020425" cy="61801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1424" y="116632"/>
              <a:ext cx="11020425" cy="3638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21636" y="2924944"/>
              <a:ext cx="3838575" cy="3371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3087" y="171450"/>
            <a:ext cx="8505825" cy="6515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991544" y="1164349"/>
            <a:ext cx="806489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91544" y="2044025"/>
            <a:ext cx="806489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91544" y="2796380"/>
            <a:ext cx="806489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991544" y="3664481"/>
            <a:ext cx="806489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991544" y="4474709"/>
            <a:ext cx="806489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991544" y="5180765"/>
            <a:ext cx="8357368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991544" y="6060441"/>
            <a:ext cx="8357368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62" y="923925"/>
            <a:ext cx="7000875" cy="5010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1772816"/>
            <a:ext cx="813690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855640" y="2583044"/>
            <a:ext cx="813690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855640" y="3520593"/>
            <a:ext cx="813690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855640" y="4342396"/>
            <a:ext cx="813690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855640" y="5291520"/>
            <a:ext cx="813690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199456" y="116632"/>
            <a:ext cx="10744200" cy="5591844"/>
            <a:chOff x="1199456" y="116632"/>
            <a:chExt cx="10744200" cy="55918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-1" r="68094" b="75422"/>
            <a:stretch/>
          </p:blipFill>
          <p:spPr>
            <a:xfrm>
              <a:off x="1199456" y="116632"/>
              <a:ext cx="3528392" cy="84983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836712"/>
              <a:ext cx="10744200" cy="762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15480" y="1627250"/>
              <a:ext cx="9896475" cy="6953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48070" y="2318792"/>
              <a:ext cx="9925050" cy="6762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52085" y="2905779"/>
              <a:ext cx="9953625" cy="80962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570931" y="3740278"/>
              <a:ext cx="10001250" cy="111442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448070" y="4889326"/>
              <a:ext cx="5467350" cy="819150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08168" y="4581128"/>
            <a:ext cx="2520280" cy="223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9762" y="685800"/>
            <a:ext cx="8372475" cy="5486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2204864"/>
            <a:ext cx="8074669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207568" y="2973022"/>
            <a:ext cx="8074669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207568" y="3813744"/>
            <a:ext cx="8074669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207568" y="4612397"/>
            <a:ext cx="8074669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207568" y="5480498"/>
            <a:ext cx="8074669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188640"/>
            <a:ext cx="9222823" cy="666936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1268760"/>
            <a:ext cx="7704856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2759890"/>
            <a:ext cx="7704856" cy="1101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3707786"/>
            <a:ext cx="9145016" cy="30335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2025-12-18T07:20:09Z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