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7412" y="2743200"/>
            <a:ext cx="7877175" cy="137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0562" y="1268760"/>
            <a:ext cx="10810875" cy="527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20136" y="2737796"/>
            <a:ext cx="2736304" cy="2338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83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36142"/>
          <a:stretch/>
        </p:blipFill>
        <p:spPr>
          <a:xfrm>
            <a:off x="2207568" y="1340768"/>
            <a:ext cx="6696744" cy="5029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95599" y="3225511"/>
            <a:ext cx="5256584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495599" y="3989440"/>
            <a:ext cx="5256584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495599" y="4845967"/>
            <a:ext cx="5256584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2495599" y="5702494"/>
            <a:ext cx="5256584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533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260648"/>
            <a:ext cx="9094600" cy="633670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71864" y="260648"/>
            <a:ext cx="511256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480481" y="1070876"/>
            <a:ext cx="511256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480480" y="1988840"/>
            <a:ext cx="9656079" cy="2232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480480" y="4323362"/>
            <a:ext cx="7135799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480480" y="5156739"/>
            <a:ext cx="7135799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480480" y="5978542"/>
            <a:ext cx="763985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9640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561975"/>
            <a:ext cx="7715250" cy="5734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1484784"/>
            <a:ext cx="367240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65918" t="4296" r="1123" b="35569"/>
          <a:stretch/>
        </p:blipFill>
        <p:spPr>
          <a:xfrm>
            <a:off x="8472264" y="872716"/>
            <a:ext cx="3456384" cy="30243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343472" y="2318161"/>
            <a:ext cx="691276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343472" y="3209411"/>
            <a:ext cx="691276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343472" y="3961765"/>
            <a:ext cx="691276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343472" y="4887740"/>
            <a:ext cx="691276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343472" y="5697968"/>
            <a:ext cx="691276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0210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552575"/>
            <a:ext cx="10372725" cy="3752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2492896"/>
            <a:ext cx="6768752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343472" y="3511468"/>
            <a:ext cx="10297144" cy="17939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5764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362" y="1196752"/>
            <a:ext cx="10963275" cy="5210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6" y="3933056"/>
            <a:ext cx="807855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7575" y="1690687"/>
            <a:ext cx="527685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268760"/>
            <a:ext cx="10877550" cy="4924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6" y="3951271"/>
            <a:ext cx="807855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0962" y="1400175"/>
            <a:ext cx="441007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5" y="620688"/>
            <a:ext cx="9048750" cy="866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556792"/>
            <a:ext cx="10944225" cy="2647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5880" y="3284984"/>
            <a:ext cx="4752975" cy="31623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3215680" y="3375207"/>
            <a:ext cx="807855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196752"/>
            <a:ext cx="10657184" cy="36480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44272" y="3717032"/>
            <a:ext cx="3345421" cy="28083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618614" y="3966078"/>
            <a:ext cx="1493610" cy="6928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51384" y="548680"/>
            <a:ext cx="10877550" cy="5929461"/>
            <a:chOff x="551384" y="548680"/>
            <a:chExt cx="10877550" cy="59294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548680"/>
              <a:ext cx="5981700" cy="819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1384" y="1700808"/>
              <a:ext cx="10877550" cy="26003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253164" y="3573016"/>
              <a:ext cx="3314700" cy="2905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4329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91544" y="764704"/>
            <a:ext cx="7148475" cy="4886325"/>
            <a:chOff x="551384" y="1556792"/>
            <a:chExt cx="7148475" cy="48863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1384" y="1556792"/>
              <a:ext cx="6086475" cy="885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4684" y="2442617"/>
              <a:ext cx="7115175" cy="40005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279576" y="1649417"/>
            <a:ext cx="763284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2279576" y="2471219"/>
            <a:ext cx="763284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2279576" y="3350895"/>
            <a:ext cx="763284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2279576" y="4161123"/>
            <a:ext cx="763284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2279576" y="5075523"/>
            <a:ext cx="763284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7810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2025-12-18T09:26:30Z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