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932"/>
            <a:ext cx="7753350" cy="16478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876550" y="3573016"/>
            <a:ext cx="6438900" cy="2083296"/>
            <a:chOff x="2876550" y="2981325"/>
            <a:chExt cx="6438900" cy="20832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4175" y="2981325"/>
              <a:ext cx="6343650" cy="895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76550" y="4293096"/>
              <a:ext cx="6438900" cy="7715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9187" y="404664"/>
            <a:ext cx="995362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2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764704"/>
            <a:ext cx="1039177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26379" y="1556792"/>
            <a:ext cx="5365507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91544" y="3411147"/>
            <a:ext cx="1368152" cy="1313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27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12776"/>
            <a:ext cx="988695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5860" y="2132856"/>
            <a:ext cx="1032274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45860" y="3788036"/>
            <a:ext cx="1032274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45860" y="5103024"/>
            <a:ext cx="1032274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5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7448550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93932" y="3150698"/>
            <a:ext cx="9170620" cy="1430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93932" y="4555422"/>
            <a:ext cx="9170620" cy="11058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19736" y="6040748"/>
            <a:ext cx="28083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76866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501008"/>
            <a:ext cx="9721080" cy="688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4189846"/>
            <a:ext cx="9721080" cy="688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5062338"/>
            <a:ext cx="9721080" cy="688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196752"/>
            <a:ext cx="101250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462" y="3880508"/>
            <a:ext cx="104631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33462" y="4797152"/>
            <a:ext cx="104631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3462" y="5628285"/>
            <a:ext cx="104631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85937"/>
            <a:ext cx="105918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23912"/>
            <a:ext cx="853440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080308"/>
            <a:ext cx="6984776" cy="1204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19736" y="3515569"/>
            <a:ext cx="6984776" cy="1204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19736" y="4973979"/>
            <a:ext cx="6984776" cy="1204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804987"/>
            <a:ext cx="48863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4092" y="2636912"/>
            <a:ext cx="643431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55840" y="4250736"/>
            <a:ext cx="36004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28762"/>
            <a:ext cx="106299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880508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4653136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37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325" y="1196752"/>
            <a:ext cx="100393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149080"/>
            <a:ext cx="93610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4956838"/>
            <a:ext cx="9361040" cy="1364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94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2025-12-19T01:45:59Z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