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4"/>
  </p:notesMasterIdLst>
  <p:handoutMasterIdLst>
    <p:handoutMasterId r:id="rId25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9" r:id="rId17"/>
    <p:sldId id="338" r:id="rId18"/>
    <p:sldId id="340" r:id="rId19"/>
    <p:sldId id="341" r:id="rId20"/>
    <p:sldId id="342" r:id="rId21"/>
    <p:sldId id="343" r:id="rId22"/>
    <p:sldId id="344" r:id="rId23"/>
  </p:sldIdLst>
  <p:sldSz cx="12192000" cy="6858000"/>
  <p:notesSz cx="6858000" cy="9144000"/>
  <p:custDataLst>
    <p:tags r:id="rId2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762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7" Type="http://schemas.openxmlformats.org/officeDocument/2006/relationships/image" Target="../media/image38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7.png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28737" y="1109662"/>
            <a:ext cx="9534525" cy="4638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412776"/>
            <a:ext cx="11544300" cy="48577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560496" y="3553619"/>
            <a:ext cx="648072" cy="57606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16584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9525" y="1223962"/>
            <a:ext cx="4552950" cy="4410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80978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188640"/>
            <a:ext cx="8096250" cy="12001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6" y="1484784"/>
            <a:ext cx="11620500" cy="477202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>
          <a:xfrm>
            <a:off x="1703512" y="5540382"/>
            <a:ext cx="936104" cy="57606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22452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439525" cy="4629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38905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1271464" y="476672"/>
            <a:ext cx="10137179" cy="6111812"/>
            <a:chOff x="1271464" y="785812"/>
            <a:chExt cx="10137179" cy="6111812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608168" y="1852611"/>
              <a:ext cx="3800475" cy="315277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271464" y="785812"/>
              <a:ext cx="7134225" cy="5286375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407617" y="5983224"/>
              <a:ext cx="8115300" cy="914400"/>
            </a:xfrm>
            <a:prstGeom prst="rect">
              <a:avLst/>
            </a:prstGeom>
          </p:spPr>
        </p:pic>
      </p:grpSp>
      <p:sp useBgFill="1">
        <p:nvSpPr>
          <p:cNvPr id="7" name="矩形 6"/>
          <p:cNvSpPr/>
          <p:nvPr/>
        </p:nvSpPr>
        <p:spPr>
          <a:xfrm>
            <a:off x="1559496" y="2420888"/>
            <a:ext cx="5400600" cy="57606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559496" y="3323713"/>
            <a:ext cx="5400600" cy="57606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1559496" y="4214963"/>
            <a:ext cx="5400600" cy="57606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1559496" y="5106214"/>
            <a:ext cx="5400600" cy="57606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>
          <a:xfrm>
            <a:off x="1559496" y="5870143"/>
            <a:ext cx="5400600" cy="57606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>
          <a:xfrm>
            <a:off x="6974496" y="5870143"/>
            <a:ext cx="2700300" cy="57606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23176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551384" y="0"/>
            <a:ext cx="10657184" cy="6585544"/>
            <a:chOff x="263352" y="11808"/>
            <a:chExt cx="11738939" cy="7756772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343472" y="11808"/>
              <a:ext cx="5629275" cy="1438275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63352" y="1421883"/>
              <a:ext cx="7534275" cy="2524125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811291" y="1336158"/>
              <a:ext cx="4191000" cy="2609850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604837" y="4149080"/>
              <a:ext cx="10982325" cy="3619500"/>
            </a:xfrm>
            <a:prstGeom prst="rect">
              <a:avLst/>
            </a:prstGeom>
          </p:spPr>
        </p:pic>
      </p:grpSp>
      <p:sp useBgFill="1">
        <p:nvSpPr>
          <p:cNvPr id="10" name="矩形 9"/>
          <p:cNvSpPr/>
          <p:nvPr/>
        </p:nvSpPr>
        <p:spPr>
          <a:xfrm>
            <a:off x="3980880" y="5877272"/>
            <a:ext cx="2403152" cy="57606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34011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191344" y="1556792"/>
            <a:ext cx="11610975" cy="4467225"/>
            <a:chOff x="191344" y="1268760"/>
            <a:chExt cx="11610975" cy="4467225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91344" y="1268760"/>
              <a:ext cx="11610975" cy="244792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83432" y="3716685"/>
              <a:ext cx="5610225" cy="1704975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212025" y="3402360"/>
              <a:ext cx="3971925" cy="23336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99984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1559496" y="99705"/>
            <a:ext cx="8894467" cy="6433510"/>
            <a:chOff x="1559496" y="99705"/>
            <a:chExt cx="8894467" cy="643351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559496" y="99705"/>
              <a:ext cx="6953250" cy="1476375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847528" y="1387648"/>
              <a:ext cx="7515225" cy="1152525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852888" y="2344910"/>
              <a:ext cx="8601075" cy="1038225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823969" y="3033944"/>
              <a:ext cx="3724275" cy="1304925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6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881456" y="4151965"/>
              <a:ext cx="7229475" cy="1114425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820569" y="5266390"/>
              <a:ext cx="8524875" cy="1266825"/>
            </a:xfrm>
            <a:prstGeom prst="rect">
              <a:avLst/>
            </a:prstGeom>
          </p:spPr>
        </p:pic>
      </p:grpSp>
      <p:sp useBgFill="1">
        <p:nvSpPr>
          <p:cNvPr id="13" name="矩形 12"/>
          <p:cNvSpPr/>
          <p:nvPr/>
        </p:nvSpPr>
        <p:spPr>
          <a:xfrm>
            <a:off x="1631503" y="933400"/>
            <a:ext cx="8822459" cy="52369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>
          <a:xfrm>
            <a:off x="1631503" y="1464895"/>
            <a:ext cx="8928993" cy="97914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>
          <a:xfrm>
            <a:off x="1631503" y="2438718"/>
            <a:ext cx="8928993" cy="737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>
          <a:xfrm>
            <a:off x="9038717" y="2974363"/>
            <a:ext cx="648072" cy="57606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>
          <a:xfrm>
            <a:off x="1746354" y="3086058"/>
            <a:ext cx="4349645" cy="112499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>
          <a:xfrm>
            <a:off x="1991544" y="4489883"/>
            <a:ext cx="1656184" cy="57606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>
          <a:xfrm>
            <a:off x="3785006" y="4256080"/>
            <a:ext cx="2383001" cy="113813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>
          <a:xfrm>
            <a:off x="6321180" y="4256080"/>
            <a:ext cx="4024264" cy="113813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>
          <a:xfrm>
            <a:off x="1631503" y="5522692"/>
            <a:ext cx="9080187" cy="115434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51723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488" y="0"/>
            <a:ext cx="5648325" cy="138112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1950" y="1408165"/>
            <a:ext cx="11468100" cy="347662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9776" y="4581128"/>
            <a:ext cx="3697840" cy="22768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89922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9456" y="188640"/>
            <a:ext cx="10658475" cy="2409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47528" y="2708920"/>
            <a:ext cx="6229350" cy="39243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2063552" y="2879982"/>
            <a:ext cx="7416824" cy="112508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2063552" y="4286581"/>
            <a:ext cx="7416824" cy="108663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2063552" y="5459900"/>
            <a:ext cx="7416824" cy="108663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77563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188640"/>
            <a:ext cx="5629275" cy="13811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1572813"/>
            <a:ext cx="8048625" cy="10001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7368" y="2708920"/>
            <a:ext cx="11553825" cy="367665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>
          <a:xfrm>
            <a:off x="10560496" y="4797152"/>
            <a:ext cx="648072" cy="57606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1584" y="1328737"/>
            <a:ext cx="6648450" cy="42005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567608" y="2048817"/>
            <a:ext cx="6984776" cy="57606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2567608" y="2731724"/>
            <a:ext cx="6984776" cy="57606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2567608" y="3507228"/>
            <a:ext cx="2520280" cy="57606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5098274" y="3507228"/>
            <a:ext cx="4382101" cy="57606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2567608" y="4230213"/>
            <a:ext cx="6264696" cy="57606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2567608" y="4924694"/>
            <a:ext cx="6264696" cy="57606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2323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496" y="1196752"/>
            <a:ext cx="9858375" cy="47148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775520" y="2060848"/>
            <a:ext cx="7200800" cy="57606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775520" y="2720605"/>
            <a:ext cx="7200800" cy="57606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775520" y="3449810"/>
            <a:ext cx="4320480" cy="57606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5879976" y="3449810"/>
            <a:ext cx="3096344" cy="57606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775520" y="4341061"/>
            <a:ext cx="7560840" cy="57606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775520" y="5151288"/>
            <a:ext cx="9721080" cy="57606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10264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692696"/>
            <a:ext cx="10738583" cy="580464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027922" y="4172230"/>
            <a:ext cx="360040" cy="2880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884712" y="2227683"/>
            <a:ext cx="883696" cy="2880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810687" y="3558771"/>
            <a:ext cx="317761" cy="2880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9150930" y="5804259"/>
            <a:ext cx="845077" cy="2880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049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24225" y="1543050"/>
            <a:ext cx="5543550" cy="3771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6390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47662" y="1052736"/>
            <a:ext cx="11496675" cy="29432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23606"/>
          <a:stretch/>
        </p:blipFill>
        <p:spPr>
          <a:xfrm>
            <a:off x="3791744" y="3717032"/>
            <a:ext cx="3619500" cy="291787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>
          <a:xfrm>
            <a:off x="7631318" y="3126298"/>
            <a:ext cx="2880320" cy="63367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20351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556792"/>
            <a:ext cx="11734800" cy="48101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560496" y="5661248"/>
            <a:ext cx="648072" cy="57606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87741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5400" y="1196752"/>
            <a:ext cx="9601200" cy="9429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76675" y="2355751"/>
            <a:ext cx="4438650" cy="3638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27179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556792"/>
            <a:ext cx="11430000" cy="20478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91744" y="3604667"/>
            <a:ext cx="3876675" cy="287655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>
          <a:xfrm>
            <a:off x="8112224" y="2720495"/>
            <a:ext cx="2232248" cy="57606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81700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340768"/>
            <a:ext cx="11706225" cy="29813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6683" y="4149080"/>
            <a:ext cx="11029950" cy="197167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>
          <a:xfrm>
            <a:off x="10560496" y="4509120"/>
            <a:ext cx="648072" cy="57606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8969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57612" y="1847850"/>
            <a:ext cx="4676775" cy="3162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94488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44</TotalTime>
  <Words>0</Words>
  <Application>Microsoft Office PowerPoint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6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74</cp:revision>
  <dcterms:created xsi:type="dcterms:W3CDTF">2015-09-16T06:44:00Z</dcterms:created>
  <dcterms:modified xsi:type="dcterms:W3CDTF">2025-12-18T06:15:45Z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